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en-US" sz="700" b="0" strike="noStrike" spc="-1">
                <a:solidFill>
                  <a:srgbClr val="000000"/>
                </a:solidFill>
                <a:latin typeface="Arial"/>
              </a:rPr>
              <a:t>Click to move the slide</a:t>
            </a:r>
          </a:p>
        </p:txBody>
      </p:sp>
      <p:sp>
        <p:nvSpPr>
          <p:cNvPr id="44"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en-GB" sz="2000" b="0" strike="noStrike" spc="-1">
                <a:latin typeface="Arial"/>
              </a:rPr>
              <a:t>Click to edit the notes' format</a:t>
            </a:r>
          </a:p>
        </p:txBody>
      </p:sp>
      <p:sp>
        <p:nvSpPr>
          <p:cNvPr id="45"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en-GB" sz="1400" b="0" strike="noStrike" spc="-1">
                <a:latin typeface="Times New Roman"/>
              </a:rPr>
              <a:t>&lt;header&gt;</a:t>
            </a:r>
          </a:p>
        </p:txBody>
      </p:sp>
      <p:sp>
        <p:nvSpPr>
          <p:cNvPr id="46" name="PlaceHolder 4"/>
          <p:cNvSpPr>
            <a:spLocks noGrp="1"/>
          </p:cNvSpPr>
          <p:nvPr>
            <p:ph type="dt" idx="4"/>
          </p:nvPr>
        </p:nvSpPr>
        <p:spPr>
          <a:xfrm>
            <a:off x="4278960" y="0"/>
            <a:ext cx="3280680" cy="534240"/>
          </a:xfrm>
          <a:prstGeom prst="rect">
            <a:avLst/>
          </a:prstGeom>
          <a:noFill/>
          <a:ln w="0">
            <a:noFill/>
          </a:ln>
        </p:spPr>
        <p:txBody>
          <a:bodyPr lIns="0" tIns="0" rIns="0" bIns="0" anchor="t">
            <a:noAutofit/>
          </a:bodyPr>
          <a:lstStyle>
            <a:lvl1pPr algn="r">
              <a:buNone/>
              <a:defRPr lang="en-GB" sz="1400" b="0" strike="noStrike" spc="-1">
                <a:latin typeface="Times New Roman"/>
              </a:defRPr>
            </a:lvl1pPr>
          </a:lstStyle>
          <a:p>
            <a:pPr algn="r">
              <a:buNone/>
            </a:pPr>
            <a:r>
              <a:rPr lang="en-GB" sz="1400" b="0" strike="noStrike" spc="-1">
                <a:latin typeface="Times New Roman"/>
              </a:rPr>
              <a:t>&lt;date/time&gt;</a:t>
            </a:r>
          </a:p>
        </p:txBody>
      </p:sp>
      <p:sp>
        <p:nvSpPr>
          <p:cNvPr id="47" name="PlaceHolder 5"/>
          <p:cNvSpPr>
            <a:spLocks noGrp="1"/>
          </p:cNvSpPr>
          <p:nvPr>
            <p:ph type="ftr" idx="5"/>
          </p:nvPr>
        </p:nvSpPr>
        <p:spPr>
          <a:xfrm>
            <a:off x="0" y="10157400"/>
            <a:ext cx="3280680" cy="534240"/>
          </a:xfrm>
          <a:prstGeom prst="rect">
            <a:avLst/>
          </a:prstGeom>
          <a:noFill/>
          <a:ln w="0">
            <a:noFill/>
          </a:ln>
        </p:spPr>
        <p:txBody>
          <a:bodyPr lIns="0" tIns="0" rIns="0" bIns="0" anchor="b">
            <a:noAutofit/>
          </a:bodyPr>
          <a:lstStyle>
            <a:lvl1pPr>
              <a:defRPr lang="en-GB" sz="1400" b="0" strike="noStrike" spc="-1">
                <a:latin typeface="Times New Roman"/>
              </a:defRPr>
            </a:lvl1pPr>
          </a:lstStyle>
          <a:p>
            <a:r>
              <a:rPr lang="en-GB" sz="1400" b="0" strike="noStrike" spc="-1">
                <a:latin typeface="Times New Roman"/>
              </a:rPr>
              <a:t>&lt;footer&gt;</a:t>
            </a:r>
          </a:p>
        </p:txBody>
      </p:sp>
      <p:sp>
        <p:nvSpPr>
          <p:cNvPr id="48" name="PlaceHolder 6"/>
          <p:cNvSpPr>
            <a:spLocks noGrp="1"/>
          </p:cNvSpPr>
          <p:nvPr>
            <p:ph type="sldNum" idx="6"/>
          </p:nvPr>
        </p:nvSpPr>
        <p:spPr>
          <a:xfrm>
            <a:off x="4278960" y="10157400"/>
            <a:ext cx="3280680" cy="534240"/>
          </a:xfrm>
          <a:prstGeom prst="rect">
            <a:avLst/>
          </a:prstGeom>
          <a:noFill/>
          <a:ln w="0">
            <a:noFill/>
          </a:ln>
        </p:spPr>
        <p:txBody>
          <a:bodyPr lIns="0" tIns="0" rIns="0" bIns="0" anchor="b">
            <a:noAutofit/>
          </a:bodyPr>
          <a:lstStyle>
            <a:lvl1pPr algn="r">
              <a:buNone/>
              <a:defRPr lang="en-GB" sz="1400" b="0" strike="noStrike" spc="-1">
                <a:latin typeface="Times New Roman"/>
              </a:defRPr>
            </a:lvl1pPr>
          </a:lstStyle>
          <a:p>
            <a:pPr algn="r">
              <a:buNone/>
            </a:pPr>
            <a:fld id="{00A84002-E30D-44DF-B1E6-04857BE825A4}" type="slidenum">
              <a:rPr lang="en-GB" sz="1400" b="0" strike="noStrike" spc="-1">
                <a:latin typeface="Times New Roman"/>
              </a:rPr>
              <a:t>‹#›</a:t>
            </a:fld>
            <a:endParaRPr lang="en-GB"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PlaceHolder 1"/>
          <p:cNvSpPr>
            <a:spLocks noGrp="1" noRot="1" noChangeAspect="1"/>
          </p:cNvSpPr>
          <p:nvPr>
            <p:ph type="sldImg"/>
          </p:nvPr>
        </p:nvSpPr>
        <p:spPr>
          <a:xfrm>
            <a:off x="866880" y="482760"/>
            <a:ext cx="5235120" cy="3927240"/>
          </a:xfrm>
          <a:prstGeom prst="rect">
            <a:avLst/>
          </a:prstGeom>
          <a:ln w="0">
            <a:noFill/>
          </a:ln>
        </p:spPr>
      </p:sp>
      <p:sp>
        <p:nvSpPr>
          <p:cNvPr id="112" name="PlaceHolder 2"/>
          <p:cNvSpPr>
            <a:spLocks noGrp="1"/>
          </p:cNvSpPr>
          <p:nvPr>
            <p:ph type="body"/>
          </p:nvPr>
        </p:nvSpPr>
        <p:spPr>
          <a:xfrm>
            <a:off x="563040" y="4415760"/>
            <a:ext cx="5859360" cy="4386240"/>
          </a:xfrm>
          <a:prstGeom prst="rect">
            <a:avLst/>
          </a:prstGeom>
          <a:noFill/>
          <a:ln w="9360">
            <a:noFill/>
          </a:ln>
        </p:spPr>
        <p:txBody>
          <a:bodyPr lIns="93240" tIns="46440" rIns="93240" bIns="46440" numCol="1" spcCol="0" anchor="t">
            <a:noAutofit/>
          </a:bodyPr>
          <a:lstStyle/>
          <a:p>
            <a:endParaRPr lang="en-GB" sz="2000" b="0" strike="noStrike" spc="-1">
              <a:latin typeface="Arial"/>
            </a:endParaRPr>
          </a:p>
        </p:txBody>
      </p:sp>
      <p:sp>
        <p:nvSpPr>
          <p:cNvPr id="113" name="PlaceHolder 3"/>
          <p:cNvSpPr>
            <a:spLocks noGrp="1"/>
          </p:cNvSpPr>
          <p:nvPr>
            <p:ph type="hdr"/>
          </p:nvPr>
        </p:nvSpPr>
        <p:spPr>
          <a:xfrm>
            <a:off x="79560" y="158040"/>
            <a:ext cx="3037320" cy="332280"/>
          </a:xfrm>
          <a:prstGeom prst="rect">
            <a:avLst/>
          </a:prstGeom>
          <a:noFill/>
          <a:ln w="9360">
            <a:noFill/>
          </a:ln>
        </p:spPr>
        <p:txBody>
          <a:bodyPr lIns="93240" tIns="46440" rIns="93240" bIns="46440" numCol="1" spcCol="0" anchor="t">
            <a:noAutofit/>
          </a:bodyPr>
          <a:lstStyle/>
          <a:p>
            <a:pPr>
              <a:lnSpc>
                <a:spcPct val="100000"/>
              </a:lnSpc>
              <a:buNone/>
            </a:pPr>
            <a:r>
              <a:rPr lang="en-US" sz="1200" b="0" strike="noStrike" spc="-1">
                <a:solidFill>
                  <a:srgbClr val="000000"/>
                </a:solidFill>
                <a:latin typeface="Arial"/>
                <a:ea typeface="ＭＳ Ｐゴシック"/>
              </a:rPr>
              <a:t>ARCmedia Presentation for FPF 2005</a:t>
            </a:r>
            <a:endParaRPr lang="en-GB" sz="1200" b="0" strike="noStrike" spc="-1">
              <a:latin typeface="Times New Roman"/>
            </a:endParaRPr>
          </a:p>
        </p:txBody>
      </p:sp>
      <p:sp>
        <p:nvSpPr>
          <p:cNvPr id="114" name="PlaceHolder 4"/>
          <p:cNvSpPr>
            <a:spLocks noGrp="1"/>
          </p:cNvSpPr>
          <p:nvPr>
            <p:ph type="dt" idx="21"/>
          </p:nvPr>
        </p:nvSpPr>
        <p:spPr>
          <a:xfrm>
            <a:off x="3813480" y="158040"/>
            <a:ext cx="3037320" cy="344880"/>
          </a:xfrm>
          <a:prstGeom prst="rect">
            <a:avLst/>
          </a:prstGeom>
          <a:noFill/>
          <a:ln w="9360">
            <a:noFill/>
          </a:ln>
        </p:spPr>
        <p:txBody>
          <a:bodyPr lIns="93240" tIns="46440" rIns="93240" bIns="46440" numCol="1" spcCol="0" anchor="t">
            <a:noAutofit/>
          </a:bodyPr>
          <a:lstStyle>
            <a:lvl1pPr algn="r">
              <a:lnSpc>
                <a:spcPct val="100000"/>
              </a:lnSpc>
              <a:buNone/>
              <a:defRPr lang="en-GB" sz="1200" b="0" strike="noStrike" spc="-1">
                <a:solidFill>
                  <a:srgbClr val="000000"/>
                </a:solidFill>
                <a:latin typeface="Arial"/>
                <a:ea typeface="ＭＳ Ｐゴシック"/>
              </a:defRPr>
            </a:lvl1pPr>
          </a:lstStyle>
          <a:p>
            <a:pPr algn="r">
              <a:lnSpc>
                <a:spcPct val="100000"/>
              </a:lnSpc>
              <a:buNone/>
            </a:pPr>
            <a:fld id="{ABA5A0D5-E396-4FAC-86AB-8AEA699C46D9}" type="datetime1">
              <a:rPr lang="en-GB" sz="1200" b="0" strike="noStrike" spc="-1">
                <a:solidFill>
                  <a:srgbClr val="000000"/>
                </a:solidFill>
                <a:latin typeface="Arial"/>
                <a:ea typeface="ＭＳ Ｐゴシック"/>
              </a:rPr>
              <a:t>12/10/2023</a:t>
            </a:fld>
            <a:endParaRPr lang="en-GB" sz="1200" b="0" strike="noStrike" spc="-1">
              <a:latin typeface="Times New Roman"/>
            </a:endParaRPr>
          </a:p>
        </p:txBody>
      </p:sp>
      <p:sp>
        <p:nvSpPr>
          <p:cNvPr id="115" name="PlaceHolder 5"/>
          <p:cNvSpPr>
            <a:spLocks noGrp="1"/>
          </p:cNvSpPr>
          <p:nvPr>
            <p:ph type="ftr" idx="22"/>
          </p:nvPr>
        </p:nvSpPr>
        <p:spPr>
          <a:xfrm>
            <a:off x="465840" y="8794440"/>
            <a:ext cx="3037320" cy="298080"/>
          </a:xfrm>
          <a:prstGeom prst="rect">
            <a:avLst/>
          </a:prstGeom>
          <a:noFill/>
          <a:ln w="9360">
            <a:noFill/>
          </a:ln>
        </p:spPr>
        <p:txBody>
          <a:bodyPr lIns="93240" tIns="46440" rIns="93240" bIns="46440" numCol="1" spcCol="0" anchor="b">
            <a:noAutofit/>
          </a:bodyPr>
          <a:lstStyle>
            <a:lvl1pPr>
              <a:lnSpc>
                <a:spcPct val="100000"/>
              </a:lnSpc>
              <a:buNone/>
              <a:defRPr lang="en-US" sz="1200" b="0" strike="noStrike" spc="-1">
                <a:solidFill>
                  <a:srgbClr val="000000"/>
                </a:solidFill>
                <a:latin typeface="Arial"/>
                <a:ea typeface="ＭＳ Ｐゴシック"/>
              </a:defRPr>
            </a:lvl1pPr>
          </a:lstStyle>
          <a:p>
            <a:pPr>
              <a:lnSpc>
                <a:spcPct val="100000"/>
              </a:lnSpc>
              <a:buNone/>
            </a:pPr>
            <a:r>
              <a:rPr lang="en-US" sz="1200" b="0" strike="noStrike" spc="-1">
                <a:solidFill>
                  <a:srgbClr val="000000"/>
                </a:solidFill>
                <a:latin typeface="Arial"/>
                <a:ea typeface="ＭＳ Ｐゴシック"/>
              </a:rPr>
              <a:t>Nigel Topham</a:t>
            </a:r>
            <a:endParaRPr lang="en-GB" sz="1200" b="0" strike="noStrike" spc="-1">
              <a:latin typeface="Times New Roman"/>
            </a:endParaRPr>
          </a:p>
        </p:txBody>
      </p:sp>
      <p:sp>
        <p:nvSpPr>
          <p:cNvPr id="116" name="PlaceHolder 6"/>
          <p:cNvSpPr>
            <a:spLocks noGrp="1"/>
          </p:cNvSpPr>
          <p:nvPr>
            <p:ph type="sldNum" idx="23"/>
          </p:nvPr>
        </p:nvSpPr>
        <p:spPr>
          <a:xfrm>
            <a:off x="3575160" y="8758800"/>
            <a:ext cx="3037320" cy="333720"/>
          </a:xfrm>
          <a:prstGeom prst="rect">
            <a:avLst/>
          </a:prstGeom>
          <a:noFill/>
          <a:ln w="9360">
            <a:noFill/>
          </a:ln>
        </p:spPr>
        <p:txBody>
          <a:bodyPr lIns="93240" tIns="46440" rIns="93240" bIns="46440" numCol="1" spcCol="0" anchor="b">
            <a:noAutofit/>
          </a:bodyPr>
          <a:lstStyle>
            <a:lvl1pPr algn="r">
              <a:lnSpc>
                <a:spcPct val="100000"/>
              </a:lnSpc>
              <a:buNone/>
              <a:defRPr lang="en-US" sz="1200" b="0" strike="noStrike" spc="-1">
                <a:solidFill>
                  <a:srgbClr val="000000"/>
                </a:solidFill>
                <a:latin typeface="Arial"/>
                <a:ea typeface="ＭＳ Ｐゴシック"/>
              </a:defRPr>
            </a:lvl1pPr>
          </a:lstStyle>
          <a:p>
            <a:pPr algn="r">
              <a:lnSpc>
                <a:spcPct val="100000"/>
              </a:lnSpc>
              <a:buNone/>
            </a:pPr>
            <a:fld id="{207F81CC-46C4-453F-8A8D-539EA0929213}" type="slidenum">
              <a:rPr lang="en-US" sz="1200" b="0" strike="noStrike" spc="-1">
                <a:solidFill>
                  <a:srgbClr val="000000"/>
                </a:solidFill>
                <a:latin typeface="Arial"/>
                <a:ea typeface="ＭＳ Ｐゴシック"/>
              </a:rPr>
              <a:t>1</a:t>
            </a:fld>
            <a:endParaRPr lang="en-GB"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PlaceHolder 1"/>
          <p:cNvSpPr>
            <a:spLocks noGrp="1" noRot="1" noChangeAspect="1"/>
          </p:cNvSpPr>
          <p:nvPr>
            <p:ph type="sldImg"/>
          </p:nvPr>
        </p:nvSpPr>
        <p:spPr>
          <a:xfrm>
            <a:off x="866880" y="482760"/>
            <a:ext cx="5235120" cy="3927240"/>
          </a:xfrm>
          <a:prstGeom prst="rect">
            <a:avLst/>
          </a:prstGeom>
          <a:ln w="0">
            <a:noFill/>
          </a:ln>
        </p:spPr>
      </p:sp>
      <p:sp>
        <p:nvSpPr>
          <p:cNvPr id="166" name="PlaceHolder 2"/>
          <p:cNvSpPr>
            <a:spLocks noGrp="1"/>
          </p:cNvSpPr>
          <p:nvPr>
            <p:ph type="body"/>
          </p:nvPr>
        </p:nvSpPr>
        <p:spPr>
          <a:xfrm>
            <a:off x="563040" y="4415760"/>
            <a:ext cx="5859360" cy="4386240"/>
          </a:xfrm>
          <a:prstGeom prst="rect">
            <a:avLst/>
          </a:prstGeom>
          <a:noFill/>
          <a:ln w="9360">
            <a:noFill/>
          </a:ln>
        </p:spPr>
        <p:txBody>
          <a:bodyPr lIns="93240" tIns="46440" rIns="93240" bIns="46440" numCol="1" spcCol="0" anchor="t">
            <a:noAutofit/>
          </a:bodyPr>
          <a:lstStyle/>
          <a:p>
            <a:endParaRPr lang="en-GB" sz="2000" b="0" strike="noStrike" spc="-1">
              <a:latin typeface="Arial"/>
            </a:endParaRPr>
          </a:p>
        </p:txBody>
      </p:sp>
      <p:sp>
        <p:nvSpPr>
          <p:cNvPr id="167" name="PlaceHolder 3"/>
          <p:cNvSpPr>
            <a:spLocks noGrp="1"/>
          </p:cNvSpPr>
          <p:nvPr>
            <p:ph type="hdr"/>
          </p:nvPr>
        </p:nvSpPr>
        <p:spPr>
          <a:xfrm>
            <a:off x="79560" y="158040"/>
            <a:ext cx="3037320" cy="332280"/>
          </a:xfrm>
          <a:prstGeom prst="rect">
            <a:avLst/>
          </a:prstGeom>
          <a:noFill/>
          <a:ln w="9360">
            <a:noFill/>
          </a:ln>
        </p:spPr>
        <p:txBody>
          <a:bodyPr lIns="93240" tIns="46440" rIns="93240" bIns="46440" numCol="1" spcCol="0" anchor="t">
            <a:noAutofit/>
          </a:bodyPr>
          <a:lstStyle/>
          <a:p>
            <a:pPr>
              <a:lnSpc>
                <a:spcPct val="100000"/>
              </a:lnSpc>
              <a:buNone/>
            </a:pPr>
            <a:r>
              <a:rPr lang="en-US" sz="1200" b="0" strike="noStrike" spc="-1">
                <a:solidFill>
                  <a:srgbClr val="000000"/>
                </a:solidFill>
                <a:latin typeface="Arial"/>
                <a:ea typeface="ＭＳ Ｐゴシック"/>
              </a:rPr>
              <a:t>ARCmedia Presentation for FPF 2005</a:t>
            </a:r>
            <a:endParaRPr lang="en-GB" sz="1200" b="0" strike="noStrike" spc="-1">
              <a:latin typeface="Times New Roman"/>
            </a:endParaRPr>
          </a:p>
        </p:txBody>
      </p:sp>
      <p:sp>
        <p:nvSpPr>
          <p:cNvPr id="168" name="PlaceHolder 4"/>
          <p:cNvSpPr>
            <a:spLocks noGrp="1"/>
          </p:cNvSpPr>
          <p:nvPr>
            <p:ph type="dt" idx="48"/>
          </p:nvPr>
        </p:nvSpPr>
        <p:spPr>
          <a:xfrm>
            <a:off x="3813480" y="158040"/>
            <a:ext cx="3037320" cy="344880"/>
          </a:xfrm>
          <a:prstGeom prst="rect">
            <a:avLst/>
          </a:prstGeom>
          <a:noFill/>
          <a:ln w="9360">
            <a:noFill/>
          </a:ln>
        </p:spPr>
        <p:txBody>
          <a:bodyPr lIns="93240" tIns="46440" rIns="93240" bIns="46440" numCol="1" spcCol="0" anchor="t">
            <a:noAutofit/>
          </a:bodyPr>
          <a:lstStyle>
            <a:lvl1pPr algn="r">
              <a:lnSpc>
                <a:spcPct val="100000"/>
              </a:lnSpc>
              <a:buNone/>
              <a:defRPr lang="en-GB" sz="1200" b="0" strike="noStrike" spc="-1">
                <a:solidFill>
                  <a:srgbClr val="000000"/>
                </a:solidFill>
                <a:latin typeface="Arial"/>
                <a:ea typeface="ＭＳ Ｐゴシック"/>
              </a:defRPr>
            </a:lvl1pPr>
          </a:lstStyle>
          <a:p>
            <a:pPr algn="r">
              <a:lnSpc>
                <a:spcPct val="100000"/>
              </a:lnSpc>
              <a:buNone/>
            </a:pPr>
            <a:fld id="{F215165D-971B-4219-A435-7D61BE0B22D5}" type="datetime1">
              <a:rPr lang="en-GB" sz="1200" b="0" strike="noStrike" spc="-1">
                <a:solidFill>
                  <a:srgbClr val="000000"/>
                </a:solidFill>
                <a:latin typeface="Arial"/>
                <a:ea typeface="ＭＳ Ｐゴシック"/>
              </a:rPr>
              <a:t>12/10/2023</a:t>
            </a:fld>
            <a:endParaRPr lang="en-GB" sz="1200" b="0" strike="noStrike" spc="-1">
              <a:latin typeface="Times New Roman"/>
            </a:endParaRPr>
          </a:p>
        </p:txBody>
      </p:sp>
      <p:sp>
        <p:nvSpPr>
          <p:cNvPr id="169" name="PlaceHolder 5"/>
          <p:cNvSpPr>
            <a:spLocks noGrp="1"/>
          </p:cNvSpPr>
          <p:nvPr>
            <p:ph type="ftr" idx="49"/>
          </p:nvPr>
        </p:nvSpPr>
        <p:spPr>
          <a:xfrm>
            <a:off x="465840" y="8794440"/>
            <a:ext cx="3037320" cy="298080"/>
          </a:xfrm>
          <a:prstGeom prst="rect">
            <a:avLst/>
          </a:prstGeom>
          <a:noFill/>
          <a:ln w="9360">
            <a:noFill/>
          </a:ln>
        </p:spPr>
        <p:txBody>
          <a:bodyPr lIns="93240" tIns="46440" rIns="93240" bIns="46440" numCol="1" spcCol="0" anchor="b">
            <a:noAutofit/>
          </a:bodyPr>
          <a:lstStyle>
            <a:lvl1pPr>
              <a:lnSpc>
                <a:spcPct val="100000"/>
              </a:lnSpc>
              <a:buNone/>
              <a:defRPr lang="en-US" sz="1200" b="0" strike="noStrike" spc="-1">
                <a:solidFill>
                  <a:srgbClr val="000000"/>
                </a:solidFill>
                <a:latin typeface="Arial"/>
                <a:ea typeface="ＭＳ Ｐゴシック"/>
              </a:defRPr>
            </a:lvl1pPr>
          </a:lstStyle>
          <a:p>
            <a:pPr>
              <a:lnSpc>
                <a:spcPct val="100000"/>
              </a:lnSpc>
              <a:buNone/>
            </a:pPr>
            <a:r>
              <a:rPr lang="en-US" sz="1200" b="0" strike="noStrike" spc="-1">
                <a:solidFill>
                  <a:srgbClr val="000000"/>
                </a:solidFill>
                <a:latin typeface="Arial"/>
                <a:ea typeface="ＭＳ Ｐゴシック"/>
              </a:rPr>
              <a:t>Nigel Topham</a:t>
            </a:r>
            <a:endParaRPr lang="en-GB" sz="1200" b="0" strike="noStrike" spc="-1">
              <a:latin typeface="Times New Roman"/>
            </a:endParaRPr>
          </a:p>
        </p:txBody>
      </p:sp>
      <p:sp>
        <p:nvSpPr>
          <p:cNvPr id="170" name="PlaceHolder 6"/>
          <p:cNvSpPr>
            <a:spLocks noGrp="1"/>
          </p:cNvSpPr>
          <p:nvPr>
            <p:ph type="sldNum" idx="50"/>
          </p:nvPr>
        </p:nvSpPr>
        <p:spPr>
          <a:xfrm>
            <a:off x="3575160" y="8758800"/>
            <a:ext cx="3037320" cy="333720"/>
          </a:xfrm>
          <a:prstGeom prst="rect">
            <a:avLst/>
          </a:prstGeom>
          <a:noFill/>
          <a:ln w="9360">
            <a:noFill/>
          </a:ln>
        </p:spPr>
        <p:txBody>
          <a:bodyPr lIns="93240" tIns="46440" rIns="93240" bIns="46440" numCol="1" spcCol="0" anchor="b">
            <a:noAutofit/>
          </a:bodyPr>
          <a:lstStyle>
            <a:lvl1pPr algn="r">
              <a:lnSpc>
                <a:spcPct val="100000"/>
              </a:lnSpc>
              <a:buNone/>
              <a:defRPr lang="en-US" sz="1200" b="0" strike="noStrike" spc="-1">
                <a:solidFill>
                  <a:srgbClr val="000000"/>
                </a:solidFill>
                <a:latin typeface="Arial"/>
                <a:ea typeface="ＭＳ Ｐゴシック"/>
              </a:defRPr>
            </a:lvl1pPr>
          </a:lstStyle>
          <a:p>
            <a:pPr algn="r">
              <a:lnSpc>
                <a:spcPct val="100000"/>
              </a:lnSpc>
              <a:buNone/>
            </a:pPr>
            <a:fld id="{B4F02ECA-6051-41F4-8051-F933E6759521}" type="slidenum">
              <a:rPr lang="en-US" sz="1200" b="0" strike="noStrike" spc="-1">
                <a:solidFill>
                  <a:srgbClr val="000000"/>
                </a:solidFill>
                <a:latin typeface="Arial"/>
                <a:ea typeface="ＭＳ Ｐゴシック"/>
              </a:rPr>
              <a:t>10</a:t>
            </a:fld>
            <a:endParaRPr lang="en-GB"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PlaceHolder 1"/>
          <p:cNvSpPr>
            <a:spLocks noGrp="1" noRot="1" noChangeAspect="1"/>
          </p:cNvSpPr>
          <p:nvPr>
            <p:ph type="sldImg"/>
          </p:nvPr>
        </p:nvSpPr>
        <p:spPr>
          <a:xfrm>
            <a:off x="866880" y="482760"/>
            <a:ext cx="5235120" cy="3927240"/>
          </a:xfrm>
          <a:prstGeom prst="rect">
            <a:avLst/>
          </a:prstGeom>
          <a:ln w="0">
            <a:noFill/>
          </a:ln>
        </p:spPr>
      </p:sp>
      <p:sp>
        <p:nvSpPr>
          <p:cNvPr id="172" name="PlaceHolder 2"/>
          <p:cNvSpPr>
            <a:spLocks noGrp="1"/>
          </p:cNvSpPr>
          <p:nvPr>
            <p:ph type="body"/>
          </p:nvPr>
        </p:nvSpPr>
        <p:spPr>
          <a:xfrm>
            <a:off x="563040" y="4415760"/>
            <a:ext cx="5859360" cy="4386240"/>
          </a:xfrm>
          <a:prstGeom prst="rect">
            <a:avLst/>
          </a:prstGeom>
          <a:noFill/>
          <a:ln w="9360">
            <a:noFill/>
          </a:ln>
        </p:spPr>
        <p:txBody>
          <a:bodyPr lIns="93240" tIns="46440" rIns="93240" bIns="46440" numCol="1" spcCol="0" anchor="t">
            <a:noAutofit/>
          </a:bodyPr>
          <a:lstStyle/>
          <a:p>
            <a:endParaRPr lang="en-GB" sz="2000" b="0" strike="noStrike" spc="-1">
              <a:latin typeface="Arial"/>
            </a:endParaRPr>
          </a:p>
        </p:txBody>
      </p:sp>
      <p:sp>
        <p:nvSpPr>
          <p:cNvPr id="173" name="PlaceHolder 3"/>
          <p:cNvSpPr>
            <a:spLocks noGrp="1"/>
          </p:cNvSpPr>
          <p:nvPr>
            <p:ph type="hdr"/>
          </p:nvPr>
        </p:nvSpPr>
        <p:spPr>
          <a:xfrm>
            <a:off x="79560" y="158040"/>
            <a:ext cx="3037320" cy="332280"/>
          </a:xfrm>
          <a:prstGeom prst="rect">
            <a:avLst/>
          </a:prstGeom>
          <a:noFill/>
          <a:ln w="9360">
            <a:noFill/>
          </a:ln>
        </p:spPr>
        <p:txBody>
          <a:bodyPr lIns="93240" tIns="46440" rIns="93240" bIns="46440" numCol="1" spcCol="0" anchor="t">
            <a:noAutofit/>
          </a:bodyPr>
          <a:lstStyle/>
          <a:p>
            <a:pPr>
              <a:lnSpc>
                <a:spcPct val="100000"/>
              </a:lnSpc>
              <a:buNone/>
            </a:pPr>
            <a:r>
              <a:rPr lang="en-US" sz="1200" b="0" strike="noStrike" spc="-1">
                <a:solidFill>
                  <a:srgbClr val="000000"/>
                </a:solidFill>
                <a:latin typeface="Arial"/>
                <a:ea typeface="ＭＳ Ｐゴシック"/>
              </a:rPr>
              <a:t>ARCmedia Presentation for FPF 2005</a:t>
            </a:r>
            <a:endParaRPr lang="en-GB" sz="1200" b="0" strike="noStrike" spc="-1">
              <a:latin typeface="Times New Roman"/>
            </a:endParaRPr>
          </a:p>
        </p:txBody>
      </p:sp>
      <p:sp>
        <p:nvSpPr>
          <p:cNvPr id="174" name="PlaceHolder 4"/>
          <p:cNvSpPr>
            <a:spLocks noGrp="1"/>
          </p:cNvSpPr>
          <p:nvPr>
            <p:ph type="dt" idx="51"/>
          </p:nvPr>
        </p:nvSpPr>
        <p:spPr>
          <a:xfrm>
            <a:off x="3813480" y="158040"/>
            <a:ext cx="3037320" cy="344880"/>
          </a:xfrm>
          <a:prstGeom prst="rect">
            <a:avLst/>
          </a:prstGeom>
          <a:noFill/>
          <a:ln w="9360">
            <a:noFill/>
          </a:ln>
        </p:spPr>
        <p:txBody>
          <a:bodyPr lIns="93240" tIns="46440" rIns="93240" bIns="46440" numCol="1" spcCol="0" anchor="t">
            <a:noAutofit/>
          </a:bodyPr>
          <a:lstStyle>
            <a:lvl1pPr algn="r">
              <a:lnSpc>
                <a:spcPct val="100000"/>
              </a:lnSpc>
              <a:buNone/>
              <a:defRPr lang="en-GB" sz="1200" b="0" strike="noStrike" spc="-1">
                <a:solidFill>
                  <a:srgbClr val="000000"/>
                </a:solidFill>
                <a:latin typeface="Arial"/>
                <a:ea typeface="ＭＳ Ｐゴシック"/>
              </a:defRPr>
            </a:lvl1pPr>
          </a:lstStyle>
          <a:p>
            <a:pPr algn="r">
              <a:lnSpc>
                <a:spcPct val="100000"/>
              </a:lnSpc>
              <a:buNone/>
            </a:pPr>
            <a:fld id="{00C07491-1351-4593-9836-C1049899290B}" type="datetime1">
              <a:rPr lang="en-GB" sz="1200" b="0" strike="noStrike" spc="-1">
                <a:solidFill>
                  <a:srgbClr val="000000"/>
                </a:solidFill>
                <a:latin typeface="Arial"/>
                <a:ea typeface="ＭＳ Ｐゴシック"/>
              </a:rPr>
              <a:t>12/10/2023</a:t>
            </a:fld>
            <a:endParaRPr lang="en-GB" sz="1200" b="0" strike="noStrike" spc="-1">
              <a:latin typeface="Times New Roman"/>
            </a:endParaRPr>
          </a:p>
        </p:txBody>
      </p:sp>
      <p:sp>
        <p:nvSpPr>
          <p:cNvPr id="175" name="PlaceHolder 5"/>
          <p:cNvSpPr>
            <a:spLocks noGrp="1"/>
          </p:cNvSpPr>
          <p:nvPr>
            <p:ph type="ftr" idx="52"/>
          </p:nvPr>
        </p:nvSpPr>
        <p:spPr>
          <a:xfrm>
            <a:off x="465840" y="8794440"/>
            <a:ext cx="3037320" cy="298080"/>
          </a:xfrm>
          <a:prstGeom prst="rect">
            <a:avLst/>
          </a:prstGeom>
          <a:noFill/>
          <a:ln w="9360">
            <a:noFill/>
          </a:ln>
        </p:spPr>
        <p:txBody>
          <a:bodyPr lIns="93240" tIns="46440" rIns="93240" bIns="46440" numCol="1" spcCol="0" anchor="b">
            <a:noAutofit/>
          </a:bodyPr>
          <a:lstStyle>
            <a:lvl1pPr>
              <a:lnSpc>
                <a:spcPct val="100000"/>
              </a:lnSpc>
              <a:buNone/>
              <a:defRPr lang="en-US" sz="1200" b="0" strike="noStrike" spc="-1">
                <a:solidFill>
                  <a:srgbClr val="000000"/>
                </a:solidFill>
                <a:latin typeface="Arial"/>
                <a:ea typeface="ＭＳ Ｐゴシック"/>
              </a:defRPr>
            </a:lvl1pPr>
          </a:lstStyle>
          <a:p>
            <a:pPr>
              <a:lnSpc>
                <a:spcPct val="100000"/>
              </a:lnSpc>
              <a:buNone/>
            </a:pPr>
            <a:r>
              <a:rPr lang="en-US" sz="1200" b="0" strike="noStrike" spc="-1">
                <a:solidFill>
                  <a:srgbClr val="000000"/>
                </a:solidFill>
                <a:latin typeface="Arial"/>
                <a:ea typeface="ＭＳ Ｐゴシック"/>
              </a:rPr>
              <a:t>Nigel Topham</a:t>
            </a:r>
            <a:endParaRPr lang="en-GB" sz="1200" b="0" strike="noStrike" spc="-1">
              <a:latin typeface="Times New Roman"/>
            </a:endParaRPr>
          </a:p>
        </p:txBody>
      </p:sp>
      <p:sp>
        <p:nvSpPr>
          <p:cNvPr id="176" name="PlaceHolder 6"/>
          <p:cNvSpPr>
            <a:spLocks noGrp="1"/>
          </p:cNvSpPr>
          <p:nvPr>
            <p:ph type="sldNum" idx="53"/>
          </p:nvPr>
        </p:nvSpPr>
        <p:spPr>
          <a:xfrm>
            <a:off x="3575160" y="8758800"/>
            <a:ext cx="3037320" cy="333720"/>
          </a:xfrm>
          <a:prstGeom prst="rect">
            <a:avLst/>
          </a:prstGeom>
          <a:noFill/>
          <a:ln w="9360">
            <a:noFill/>
          </a:ln>
        </p:spPr>
        <p:txBody>
          <a:bodyPr lIns="93240" tIns="46440" rIns="93240" bIns="46440" numCol="1" spcCol="0" anchor="b">
            <a:noAutofit/>
          </a:bodyPr>
          <a:lstStyle>
            <a:lvl1pPr algn="r">
              <a:lnSpc>
                <a:spcPct val="100000"/>
              </a:lnSpc>
              <a:buNone/>
              <a:defRPr lang="en-US" sz="1200" b="0" strike="noStrike" spc="-1">
                <a:solidFill>
                  <a:srgbClr val="000000"/>
                </a:solidFill>
                <a:latin typeface="Arial"/>
                <a:ea typeface="ＭＳ Ｐゴシック"/>
              </a:defRPr>
            </a:lvl1pPr>
          </a:lstStyle>
          <a:p>
            <a:pPr algn="r">
              <a:lnSpc>
                <a:spcPct val="100000"/>
              </a:lnSpc>
              <a:buNone/>
            </a:pPr>
            <a:fld id="{882316E7-07C7-4A0F-B599-9CDEF05ECBE1}" type="slidenum">
              <a:rPr lang="en-US" sz="1200" b="0" strike="noStrike" spc="-1">
                <a:solidFill>
                  <a:srgbClr val="000000"/>
                </a:solidFill>
                <a:latin typeface="Arial"/>
                <a:ea typeface="ＭＳ Ｐゴシック"/>
              </a:rPr>
              <a:t>11</a:t>
            </a:fld>
            <a:endParaRPr lang="en-GB"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PlaceHolder 1"/>
          <p:cNvSpPr>
            <a:spLocks noGrp="1" noRot="1" noChangeAspect="1"/>
          </p:cNvSpPr>
          <p:nvPr>
            <p:ph type="sldImg"/>
          </p:nvPr>
        </p:nvSpPr>
        <p:spPr>
          <a:xfrm>
            <a:off x="866880" y="482760"/>
            <a:ext cx="5235120" cy="3927240"/>
          </a:xfrm>
          <a:prstGeom prst="rect">
            <a:avLst/>
          </a:prstGeom>
          <a:ln w="0">
            <a:noFill/>
          </a:ln>
        </p:spPr>
      </p:sp>
      <p:sp>
        <p:nvSpPr>
          <p:cNvPr id="178" name="PlaceHolder 2"/>
          <p:cNvSpPr>
            <a:spLocks noGrp="1"/>
          </p:cNvSpPr>
          <p:nvPr>
            <p:ph type="body"/>
          </p:nvPr>
        </p:nvSpPr>
        <p:spPr>
          <a:xfrm>
            <a:off x="563040" y="4415760"/>
            <a:ext cx="5859360" cy="4386240"/>
          </a:xfrm>
          <a:prstGeom prst="rect">
            <a:avLst/>
          </a:prstGeom>
          <a:noFill/>
          <a:ln w="9360">
            <a:noFill/>
          </a:ln>
        </p:spPr>
        <p:txBody>
          <a:bodyPr lIns="93240" tIns="46440" rIns="93240" bIns="46440" numCol="1" spcCol="0" anchor="t">
            <a:noAutofit/>
          </a:bodyPr>
          <a:lstStyle/>
          <a:p>
            <a:endParaRPr lang="en-GB" sz="2000" b="0" strike="noStrike" spc="-1">
              <a:latin typeface="Arial"/>
            </a:endParaRPr>
          </a:p>
        </p:txBody>
      </p:sp>
      <p:sp>
        <p:nvSpPr>
          <p:cNvPr id="179" name="PlaceHolder 3"/>
          <p:cNvSpPr>
            <a:spLocks noGrp="1"/>
          </p:cNvSpPr>
          <p:nvPr>
            <p:ph type="hdr"/>
          </p:nvPr>
        </p:nvSpPr>
        <p:spPr>
          <a:xfrm>
            <a:off x="79560" y="158040"/>
            <a:ext cx="3037320" cy="332280"/>
          </a:xfrm>
          <a:prstGeom prst="rect">
            <a:avLst/>
          </a:prstGeom>
          <a:noFill/>
          <a:ln w="9360">
            <a:noFill/>
          </a:ln>
        </p:spPr>
        <p:txBody>
          <a:bodyPr lIns="93240" tIns="46440" rIns="93240" bIns="46440" numCol="1" spcCol="0" anchor="t">
            <a:noAutofit/>
          </a:bodyPr>
          <a:lstStyle/>
          <a:p>
            <a:pPr>
              <a:lnSpc>
                <a:spcPct val="100000"/>
              </a:lnSpc>
              <a:buNone/>
            </a:pPr>
            <a:r>
              <a:rPr lang="en-US" sz="1200" b="0" strike="noStrike" spc="-1">
                <a:solidFill>
                  <a:srgbClr val="000000"/>
                </a:solidFill>
                <a:latin typeface="Arial"/>
                <a:ea typeface="ＭＳ Ｐゴシック"/>
              </a:rPr>
              <a:t>ARCmedia Presentation for FPF 2005</a:t>
            </a:r>
            <a:endParaRPr lang="en-GB" sz="1200" b="0" strike="noStrike" spc="-1">
              <a:latin typeface="Times New Roman"/>
            </a:endParaRPr>
          </a:p>
        </p:txBody>
      </p:sp>
      <p:sp>
        <p:nvSpPr>
          <p:cNvPr id="180" name="PlaceHolder 4"/>
          <p:cNvSpPr>
            <a:spLocks noGrp="1"/>
          </p:cNvSpPr>
          <p:nvPr>
            <p:ph type="dt" idx="54"/>
          </p:nvPr>
        </p:nvSpPr>
        <p:spPr>
          <a:xfrm>
            <a:off x="3813480" y="158040"/>
            <a:ext cx="3037320" cy="344880"/>
          </a:xfrm>
          <a:prstGeom prst="rect">
            <a:avLst/>
          </a:prstGeom>
          <a:noFill/>
          <a:ln w="9360">
            <a:noFill/>
          </a:ln>
        </p:spPr>
        <p:txBody>
          <a:bodyPr lIns="93240" tIns="46440" rIns="93240" bIns="46440" numCol="1" spcCol="0" anchor="t">
            <a:noAutofit/>
          </a:bodyPr>
          <a:lstStyle>
            <a:lvl1pPr algn="r">
              <a:lnSpc>
                <a:spcPct val="100000"/>
              </a:lnSpc>
              <a:buNone/>
              <a:defRPr lang="en-GB" sz="1200" b="0" strike="noStrike" spc="-1">
                <a:solidFill>
                  <a:srgbClr val="000000"/>
                </a:solidFill>
                <a:latin typeface="Arial"/>
                <a:ea typeface="ＭＳ Ｐゴシック"/>
              </a:defRPr>
            </a:lvl1pPr>
          </a:lstStyle>
          <a:p>
            <a:pPr algn="r">
              <a:lnSpc>
                <a:spcPct val="100000"/>
              </a:lnSpc>
              <a:buNone/>
            </a:pPr>
            <a:fld id="{740F9A6A-77A2-4F61-9B2F-8C6F254CC781}" type="datetime1">
              <a:rPr lang="en-GB" sz="1200" b="0" strike="noStrike" spc="-1">
                <a:solidFill>
                  <a:srgbClr val="000000"/>
                </a:solidFill>
                <a:latin typeface="Arial"/>
                <a:ea typeface="ＭＳ Ｐゴシック"/>
              </a:rPr>
              <a:t>12/10/2023</a:t>
            </a:fld>
            <a:endParaRPr lang="en-GB" sz="1200" b="0" strike="noStrike" spc="-1">
              <a:latin typeface="Times New Roman"/>
            </a:endParaRPr>
          </a:p>
        </p:txBody>
      </p:sp>
      <p:sp>
        <p:nvSpPr>
          <p:cNvPr id="181" name="PlaceHolder 5"/>
          <p:cNvSpPr>
            <a:spLocks noGrp="1"/>
          </p:cNvSpPr>
          <p:nvPr>
            <p:ph type="ftr" idx="55"/>
          </p:nvPr>
        </p:nvSpPr>
        <p:spPr>
          <a:xfrm>
            <a:off x="465840" y="8794440"/>
            <a:ext cx="3037320" cy="298080"/>
          </a:xfrm>
          <a:prstGeom prst="rect">
            <a:avLst/>
          </a:prstGeom>
          <a:noFill/>
          <a:ln w="9360">
            <a:noFill/>
          </a:ln>
        </p:spPr>
        <p:txBody>
          <a:bodyPr lIns="93240" tIns="46440" rIns="93240" bIns="46440" numCol="1" spcCol="0" anchor="b">
            <a:noAutofit/>
          </a:bodyPr>
          <a:lstStyle>
            <a:lvl1pPr>
              <a:lnSpc>
                <a:spcPct val="100000"/>
              </a:lnSpc>
              <a:buNone/>
              <a:defRPr lang="en-US" sz="1200" b="0" strike="noStrike" spc="-1">
                <a:solidFill>
                  <a:srgbClr val="000000"/>
                </a:solidFill>
                <a:latin typeface="Arial"/>
                <a:ea typeface="ＭＳ Ｐゴシック"/>
              </a:defRPr>
            </a:lvl1pPr>
          </a:lstStyle>
          <a:p>
            <a:pPr>
              <a:lnSpc>
                <a:spcPct val="100000"/>
              </a:lnSpc>
              <a:buNone/>
            </a:pPr>
            <a:r>
              <a:rPr lang="en-US" sz="1200" b="0" strike="noStrike" spc="-1">
                <a:solidFill>
                  <a:srgbClr val="000000"/>
                </a:solidFill>
                <a:latin typeface="Arial"/>
                <a:ea typeface="ＭＳ Ｐゴシック"/>
              </a:rPr>
              <a:t>Nigel Topham</a:t>
            </a:r>
            <a:endParaRPr lang="en-GB" sz="1200" b="0" strike="noStrike" spc="-1">
              <a:latin typeface="Times New Roman"/>
            </a:endParaRPr>
          </a:p>
        </p:txBody>
      </p:sp>
      <p:sp>
        <p:nvSpPr>
          <p:cNvPr id="182" name="PlaceHolder 6"/>
          <p:cNvSpPr>
            <a:spLocks noGrp="1"/>
          </p:cNvSpPr>
          <p:nvPr>
            <p:ph type="sldNum" idx="56"/>
          </p:nvPr>
        </p:nvSpPr>
        <p:spPr>
          <a:xfrm>
            <a:off x="3575160" y="8758800"/>
            <a:ext cx="3037320" cy="333720"/>
          </a:xfrm>
          <a:prstGeom prst="rect">
            <a:avLst/>
          </a:prstGeom>
          <a:noFill/>
          <a:ln w="9360">
            <a:noFill/>
          </a:ln>
        </p:spPr>
        <p:txBody>
          <a:bodyPr lIns="93240" tIns="46440" rIns="93240" bIns="46440" numCol="1" spcCol="0" anchor="b">
            <a:noAutofit/>
          </a:bodyPr>
          <a:lstStyle>
            <a:lvl1pPr algn="r">
              <a:lnSpc>
                <a:spcPct val="100000"/>
              </a:lnSpc>
              <a:buNone/>
              <a:defRPr lang="en-US" sz="1200" b="0" strike="noStrike" spc="-1">
                <a:solidFill>
                  <a:srgbClr val="000000"/>
                </a:solidFill>
                <a:latin typeface="Arial"/>
                <a:ea typeface="ＭＳ Ｐゴシック"/>
              </a:defRPr>
            </a:lvl1pPr>
          </a:lstStyle>
          <a:p>
            <a:pPr algn="r">
              <a:lnSpc>
                <a:spcPct val="100000"/>
              </a:lnSpc>
              <a:buNone/>
            </a:pPr>
            <a:fld id="{3459B4F9-8256-413F-AFE3-A574B4E8FC30}" type="slidenum">
              <a:rPr lang="en-US" sz="1200" b="0" strike="noStrike" spc="-1">
                <a:solidFill>
                  <a:srgbClr val="000000"/>
                </a:solidFill>
                <a:latin typeface="Arial"/>
                <a:ea typeface="ＭＳ Ｐゴシック"/>
              </a:rPr>
              <a:t>12</a:t>
            </a:fld>
            <a:endParaRPr lang="en-GB"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noRot="1" noChangeAspect="1"/>
          </p:cNvSpPr>
          <p:nvPr>
            <p:ph type="sldImg"/>
          </p:nvPr>
        </p:nvSpPr>
        <p:spPr>
          <a:xfrm>
            <a:off x="866880" y="482760"/>
            <a:ext cx="5235120" cy="3927240"/>
          </a:xfrm>
          <a:prstGeom prst="rect">
            <a:avLst/>
          </a:prstGeom>
          <a:ln w="0">
            <a:noFill/>
          </a:ln>
        </p:spPr>
      </p:sp>
      <p:sp>
        <p:nvSpPr>
          <p:cNvPr id="184" name="PlaceHolder 2"/>
          <p:cNvSpPr>
            <a:spLocks noGrp="1"/>
          </p:cNvSpPr>
          <p:nvPr>
            <p:ph type="body"/>
          </p:nvPr>
        </p:nvSpPr>
        <p:spPr>
          <a:xfrm>
            <a:off x="563040" y="4415760"/>
            <a:ext cx="5859360" cy="4386240"/>
          </a:xfrm>
          <a:prstGeom prst="rect">
            <a:avLst/>
          </a:prstGeom>
          <a:noFill/>
          <a:ln w="9360">
            <a:noFill/>
          </a:ln>
        </p:spPr>
        <p:txBody>
          <a:bodyPr lIns="93240" tIns="46440" rIns="93240" bIns="46440" numCol="1" spcCol="0" anchor="t">
            <a:noAutofit/>
          </a:bodyPr>
          <a:lstStyle/>
          <a:p>
            <a:endParaRPr lang="en-GB" sz="2000" b="0" strike="noStrike" spc="-1">
              <a:latin typeface="Arial"/>
            </a:endParaRPr>
          </a:p>
        </p:txBody>
      </p:sp>
      <p:sp>
        <p:nvSpPr>
          <p:cNvPr id="185" name="PlaceHolder 3"/>
          <p:cNvSpPr>
            <a:spLocks noGrp="1"/>
          </p:cNvSpPr>
          <p:nvPr>
            <p:ph type="hdr"/>
          </p:nvPr>
        </p:nvSpPr>
        <p:spPr>
          <a:xfrm>
            <a:off x="79560" y="158040"/>
            <a:ext cx="3037320" cy="332280"/>
          </a:xfrm>
          <a:prstGeom prst="rect">
            <a:avLst/>
          </a:prstGeom>
          <a:noFill/>
          <a:ln w="9360">
            <a:noFill/>
          </a:ln>
        </p:spPr>
        <p:txBody>
          <a:bodyPr lIns="93240" tIns="46440" rIns="93240" bIns="46440" numCol="1" spcCol="0" anchor="t">
            <a:noAutofit/>
          </a:bodyPr>
          <a:lstStyle/>
          <a:p>
            <a:pPr>
              <a:lnSpc>
                <a:spcPct val="100000"/>
              </a:lnSpc>
              <a:buNone/>
            </a:pPr>
            <a:r>
              <a:rPr lang="en-US" sz="1200" b="0" strike="noStrike" spc="-1">
                <a:solidFill>
                  <a:srgbClr val="000000"/>
                </a:solidFill>
                <a:latin typeface="Arial"/>
                <a:ea typeface="ＭＳ Ｐゴシック"/>
              </a:rPr>
              <a:t>ARCmedia Presentation for FPF 2005</a:t>
            </a:r>
            <a:endParaRPr lang="en-GB" sz="1200" b="0" strike="noStrike" spc="-1">
              <a:latin typeface="Times New Roman"/>
            </a:endParaRPr>
          </a:p>
        </p:txBody>
      </p:sp>
      <p:sp>
        <p:nvSpPr>
          <p:cNvPr id="186" name="PlaceHolder 4"/>
          <p:cNvSpPr>
            <a:spLocks noGrp="1"/>
          </p:cNvSpPr>
          <p:nvPr>
            <p:ph type="dt" idx="57"/>
          </p:nvPr>
        </p:nvSpPr>
        <p:spPr>
          <a:xfrm>
            <a:off x="3813480" y="158040"/>
            <a:ext cx="3037320" cy="344880"/>
          </a:xfrm>
          <a:prstGeom prst="rect">
            <a:avLst/>
          </a:prstGeom>
          <a:noFill/>
          <a:ln w="9360">
            <a:noFill/>
          </a:ln>
        </p:spPr>
        <p:txBody>
          <a:bodyPr lIns="93240" tIns="46440" rIns="93240" bIns="46440" numCol="1" spcCol="0" anchor="t">
            <a:noAutofit/>
          </a:bodyPr>
          <a:lstStyle>
            <a:lvl1pPr algn="r">
              <a:lnSpc>
                <a:spcPct val="100000"/>
              </a:lnSpc>
              <a:buNone/>
              <a:defRPr lang="en-GB" sz="1200" b="0" strike="noStrike" spc="-1">
                <a:solidFill>
                  <a:srgbClr val="000000"/>
                </a:solidFill>
                <a:latin typeface="Arial"/>
                <a:ea typeface="ＭＳ Ｐゴシック"/>
              </a:defRPr>
            </a:lvl1pPr>
          </a:lstStyle>
          <a:p>
            <a:pPr algn="r">
              <a:lnSpc>
                <a:spcPct val="100000"/>
              </a:lnSpc>
              <a:buNone/>
            </a:pPr>
            <a:fld id="{6C45CBE3-E4BF-43E9-87C9-9AAC75E883F2}" type="datetime1">
              <a:rPr lang="en-GB" sz="1200" b="0" strike="noStrike" spc="-1">
                <a:solidFill>
                  <a:srgbClr val="000000"/>
                </a:solidFill>
                <a:latin typeface="Arial"/>
                <a:ea typeface="ＭＳ Ｐゴシック"/>
              </a:rPr>
              <a:t>12/10/2023</a:t>
            </a:fld>
            <a:endParaRPr lang="en-GB" sz="1200" b="0" strike="noStrike" spc="-1">
              <a:latin typeface="Times New Roman"/>
            </a:endParaRPr>
          </a:p>
        </p:txBody>
      </p:sp>
      <p:sp>
        <p:nvSpPr>
          <p:cNvPr id="187" name="PlaceHolder 5"/>
          <p:cNvSpPr>
            <a:spLocks noGrp="1"/>
          </p:cNvSpPr>
          <p:nvPr>
            <p:ph type="ftr" idx="58"/>
          </p:nvPr>
        </p:nvSpPr>
        <p:spPr>
          <a:xfrm>
            <a:off x="465840" y="8794440"/>
            <a:ext cx="3037320" cy="298080"/>
          </a:xfrm>
          <a:prstGeom prst="rect">
            <a:avLst/>
          </a:prstGeom>
          <a:noFill/>
          <a:ln w="9360">
            <a:noFill/>
          </a:ln>
        </p:spPr>
        <p:txBody>
          <a:bodyPr lIns="93240" tIns="46440" rIns="93240" bIns="46440" numCol="1" spcCol="0" anchor="b">
            <a:noAutofit/>
          </a:bodyPr>
          <a:lstStyle>
            <a:lvl1pPr>
              <a:lnSpc>
                <a:spcPct val="100000"/>
              </a:lnSpc>
              <a:buNone/>
              <a:defRPr lang="en-US" sz="1200" b="0" strike="noStrike" spc="-1">
                <a:solidFill>
                  <a:srgbClr val="000000"/>
                </a:solidFill>
                <a:latin typeface="Arial"/>
                <a:ea typeface="ＭＳ Ｐゴシック"/>
              </a:defRPr>
            </a:lvl1pPr>
          </a:lstStyle>
          <a:p>
            <a:pPr>
              <a:lnSpc>
                <a:spcPct val="100000"/>
              </a:lnSpc>
              <a:buNone/>
            </a:pPr>
            <a:r>
              <a:rPr lang="en-US" sz="1200" b="0" strike="noStrike" spc="-1">
                <a:solidFill>
                  <a:srgbClr val="000000"/>
                </a:solidFill>
                <a:latin typeface="Arial"/>
                <a:ea typeface="ＭＳ Ｐゴシック"/>
              </a:rPr>
              <a:t>Nigel Topham</a:t>
            </a:r>
            <a:endParaRPr lang="en-GB" sz="1200" b="0" strike="noStrike" spc="-1">
              <a:latin typeface="Times New Roman"/>
            </a:endParaRPr>
          </a:p>
        </p:txBody>
      </p:sp>
      <p:sp>
        <p:nvSpPr>
          <p:cNvPr id="188" name="PlaceHolder 6"/>
          <p:cNvSpPr>
            <a:spLocks noGrp="1"/>
          </p:cNvSpPr>
          <p:nvPr>
            <p:ph type="sldNum" idx="59"/>
          </p:nvPr>
        </p:nvSpPr>
        <p:spPr>
          <a:xfrm>
            <a:off x="3575160" y="8758800"/>
            <a:ext cx="3037320" cy="333720"/>
          </a:xfrm>
          <a:prstGeom prst="rect">
            <a:avLst/>
          </a:prstGeom>
          <a:noFill/>
          <a:ln w="9360">
            <a:noFill/>
          </a:ln>
        </p:spPr>
        <p:txBody>
          <a:bodyPr lIns="93240" tIns="46440" rIns="93240" bIns="46440" numCol="1" spcCol="0" anchor="b">
            <a:noAutofit/>
          </a:bodyPr>
          <a:lstStyle>
            <a:lvl1pPr algn="r">
              <a:lnSpc>
                <a:spcPct val="100000"/>
              </a:lnSpc>
              <a:buNone/>
              <a:defRPr lang="en-US" sz="1200" b="0" strike="noStrike" spc="-1">
                <a:solidFill>
                  <a:srgbClr val="000000"/>
                </a:solidFill>
                <a:latin typeface="Arial"/>
                <a:ea typeface="ＭＳ Ｐゴシック"/>
              </a:defRPr>
            </a:lvl1pPr>
          </a:lstStyle>
          <a:p>
            <a:pPr algn="r">
              <a:lnSpc>
                <a:spcPct val="100000"/>
              </a:lnSpc>
              <a:buNone/>
            </a:pPr>
            <a:fld id="{9EEEBBC2-34A0-45AD-83A6-6BA23C6B2D61}" type="slidenum">
              <a:rPr lang="en-US" sz="1200" b="0" strike="noStrike" spc="-1">
                <a:solidFill>
                  <a:srgbClr val="000000"/>
                </a:solidFill>
                <a:latin typeface="Arial"/>
                <a:ea typeface="ＭＳ Ｐゴシック"/>
              </a:rPr>
              <a:t>13</a:t>
            </a:fld>
            <a:endParaRPr lang="en-GB" sz="12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PlaceHolder 1"/>
          <p:cNvSpPr>
            <a:spLocks noGrp="1" noRot="1" noChangeAspect="1"/>
          </p:cNvSpPr>
          <p:nvPr>
            <p:ph type="sldImg"/>
          </p:nvPr>
        </p:nvSpPr>
        <p:spPr>
          <a:xfrm>
            <a:off x="866880" y="482760"/>
            <a:ext cx="5235120" cy="3927240"/>
          </a:xfrm>
          <a:prstGeom prst="rect">
            <a:avLst/>
          </a:prstGeom>
          <a:ln w="0">
            <a:noFill/>
          </a:ln>
        </p:spPr>
      </p:sp>
      <p:sp>
        <p:nvSpPr>
          <p:cNvPr id="190" name="PlaceHolder 2"/>
          <p:cNvSpPr>
            <a:spLocks noGrp="1"/>
          </p:cNvSpPr>
          <p:nvPr>
            <p:ph type="body"/>
          </p:nvPr>
        </p:nvSpPr>
        <p:spPr>
          <a:xfrm>
            <a:off x="563040" y="4415760"/>
            <a:ext cx="5859360" cy="4386240"/>
          </a:xfrm>
          <a:prstGeom prst="rect">
            <a:avLst/>
          </a:prstGeom>
          <a:noFill/>
          <a:ln w="9360">
            <a:noFill/>
          </a:ln>
        </p:spPr>
        <p:txBody>
          <a:bodyPr lIns="93240" tIns="46440" rIns="93240" bIns="46440" numCol="1" spcCol="0" anchor="t">
            <a:noAutofit/>
          </a:bodyPr>
          <a:lstStyle/>
          <a:p>
            <a:endParaRPr lang="en-GB" sz="2000" b="0" strike="noStrike" spc="-1">
              <a:latin typeface="Arial"/>
            </a:endParaRPr>
          </a:p>
        </p:txBody>
      </p:sp>
      <p:sp>
        <p:nvSpPr>
          <p:cNvPr id="191" name="PlaceHolder 3"/>
          <p:cNvSpPr>
            <a:spLocks noGrp="1"/>
          </p:cNvSpPr>
          <p:nvPr>
            <p:ph type="hdr"/>
          </p:nvPr>
        </p:nvSpPr>
        <p:spPr>
          <a:xfrm>
            <a:off x="79560" y="158040"/>
            <a:ext cx="3037320" cy="332280"/>
          </a:xfrm>
          <a:prstGeom prst="rect">
            <a:avLst/>
          </a:prstGeom>
          <a:noFill/>
          <a:ln w="9360">
            <a:noFill/>
          </a:ln>
        </p:spPr>
        <p:txBody>
          <a:bodyPr lIns="93240" tIns="46440" rIns="93240" bIns="46440" numCol="1" spcCol="0" anchor="t">
            <a:noAutofit/>
          </a:bodyPr>
          <a:lstStyle/>
          <a:p>
            <a:pPr>
              <a:lnSpc>
                <a:spcPct val="100000"/>
              </a:lnSpc>
              <a:buNone/>
            </a:pPr>
            <a:r>
              <a:rPr lang="en-US" sz="1200" b="0" strike="noStrike" spc="-1">
                <a:solidFill>
                  <a:srgbClr val="000000"/>
                </a:solidFill>
                <a:latin typeface="Arial"/>
                <a:ea typeface="ＭＳ Ｐゴシック"/>
              </a:rPr>
              <a:t>ARCmedia Presentation for FPF 2005</a:t>
            </a:r>
            <a:endParaRPr lang="en-GB" sz="1200" b="0" strike="noStrike" spc="-1">
              <a:latin typeface="Times New Roman"/>
            </a:endParaRPr>
          </a:p>
        </p:txBody>
      </p:sp>
      <p:sp>
        <p:nvSpPr>
          <p:cNvPr id="192" name="PlaceHolder 4"/>
          <p:cNvSpPr>
            <a:spLocks noGrp="1"/>
          </p:cNvSpPr>
          <p:nvPr>
            <p:ph type="dt" idx="60"/>
          </p:nvPr>
        </p:nvSpPr>
        <p:spPr>
          <a:xfrm>
            <a:off x="3813480" y="158040"/>
            <a:ext cx="3037320" cy="344880"/>
          </a:xfrm>
          <a:prstGeom prst="rect">
            <a:avLst/>
          </a:prstGeom>
          <a:noFill/>
          <a:ln w="9360">
            <a:noFill/>
          </a:ln>
        </p:spPr>
        <p:txBody>
          <a:bodyPr lIns="93240" tIns="46440" rIns="93240" bIns="46440" numCol="1" spcCol="0" anchor="t">
            <a:noAutofit/>
          </a:bodyPr>
          <a:lstStyle>
            <a:lvl1pPr algn="r">
              <a:lnSpc>
                <a:spcPct val="100000"/>
              </a:lnSpc>
              <a:buNone/>
              <a:defRPr lang="en-GB" sz="1200" b="0" strike="noStrike" spc="-1">
                <a:solidFill>
                  <a:srgbClr val="000000"/>
                </a:solidFill>
                <a:latin typeface="Arial"/>
                <a:ea typeface="ＭＳ Ｐゴシック"/>
              </a:defRPr>
            </a:lvl1pPr>
          </a:lstStyle>
          <a:p>
            <a:pPr algn="r">
              <a:lnSpc>
                <a:spcPct val="100000"/>
              </a:lnSpc>
              <a:buNone/>
            </a:pPr>
            <a:fld id="{A67651FE-FD04-4915-8C68-FC4C3C5C65E2}" type="datetime1">
              <a:rPr lang="en-GB" sz="1200" b="0" strike="noStrike" spc="-1">
                <a:solidFill>
                  <a:srgbClr val="000000"/>
                </a:solidFill>
                <a:latin typeface="Arial"/>
                <a:ea typeface="ＭＳ Ｐゴシック"/>
              </a:rPr>
              <a:t>12/10/2023</a:t>
            </a:fld>
            <a:endParaRPr lang="en-GB" sz="1200" b="0" strike="noStrike" spc="-1">
              <a:latin typeface="Times New Roman"/>
            </a:endParaRPr>
          </a:p>
        </p:txBody>
      </p:sp>
      <p:sp>
        <p:nvSpPr>
          <p:cNvPr id="193" name="PlaceHolder 5"/>
          <p:cNvSpPr>
            <a:spLocks noGrp="1"/>
          </p:cNvSpPr>
          <p:nvPr>
            <p:ph type="ftr" idx="61"/>
          </p:nvPr>
        </p:nvSpPr>
        <p:spPr>
          <a:xfrm>
            <a:off x="465840" y="8794440"/>
            <a:ext cx="3037320" cy="298080"/>
          </a:xfrm>
          <a:prstGeom prst="rect">
            <a:avLst/>
          </a:prstGeom>
          <a:noFill/>
          <a:ln w="9360">
            <a:noFill/>
          </a:ln>
        </p:spPr>
        <p:txBody>
          <a:bodyPr lIns="93240" tIns="46440" rIns="93240" bIns="46440" numCol="1" spcCol="0" anchor="b">
            <a:noAutofit/>
          </a:bodyPr>
          <a:lstStyle>
            <a:lvl1pPr>
              <a:lnSpc>
                <a:spcPct val="100000"/>
              </a:lnSpc>
              <a:buNone/>
              <a:defRPr lang="en-US" sz="1200" b="0" strike="noStrike" spc="-1">
                <a:solidFill>
                  <a:srgbClr val="000000"/>
                </a:solidFill>
                <a:latin typeface="Arial"/>
                <a:ea typeface="ＭＳ Ｐゴシック"/>
              </a:defRPr>
            </a:lvl1pPr>
          </a:lstStyle>
          <a:p>
            <a:pPr>
              <a:lnSpc>
                <a:spcPct val="100000"/>
              </a:lnSpc>
              <a:buNone/>
            </a:pPr>
            <a:r>
              <a:rPr lang="en-US" sz="1200" b="0" strike="noStrike" spc="-1">
                <a:solidFill>
                  <a:srgbClr val="000000"/>
                </a:solidFill>
                <a:latin typeface="Arial"/>
                <a:ea typeface="ＭＳ Ｐゴシック"/>
              </a:rPr>
              <a:t>Nigel Topham</a:t>
            </a:r>
            <a:endParaRPr lang="en-GB" sz="1200" b="0" strike="noStrike" spc="-1">
              <a:latin typeface="Times New Roman"/>
            </a:endParaRPr>
          </a:p>
        </p:txBody>
      </p:sp>
      <p:sp>
        <p:nvSpPr>
          <p:cNvPr id="194" name="PlaceHolder 6"/>
          <p:cNvSpPr>
            <a:spLocks noGrp="1"/>
          </p:cNvSpPr>
          <p:nvPr>
            <p:ph type="sldNum" idx="62"/>
          </p:nvPr>
        </p:nvSpPr>
        <p:spPr>
          <a:xfrm>
            <a:off x="3575160" y="8758800"/>
            <a:ext cx="3037320" cy="333720"/>
          </a:xfrm>
          <a:prstGeom prst="rect">
            <a:avLst/>
          </a:prstGeom>
          <a:noFill/>
          <a:ln w="9360">
            <a:noFill/>
          </a:ln>
        </p:spPr>
        <p:txBody>
          <a:bodyPr lIns="93240" tIns="46440" rIns="93240" bIns="46440" numCol="1" spcCol="0" anchor="b">
            <a:noAutofit/>
          </a:bodyPr>
          <a:lstStyle>
            <a:lvl1pPr algn="r">
              <a:lnSpc>
                <a:spcPct val="100000"/>
              </a:lnSpc>
              <a:buNone/>
              <a:defRPr lang="en-US" sz="1200" b="0" strike="noStrike" spc="-1">
                <a:solidFill>
                  <a:srgbClr val="000000"/>
                </a:solidFill>
                <a:latin typeface="Arial"/>
                <a:ea typeface="ＭＳ Ｐゴシック"/>
              </a:defRPr>
            </a:lvl1pPr>
          </a:lstStyle>
          <a:p>
            <a:pPr algn="r">
              <a:lnSpc>
                <a:spcPct val="100000"/>
              </a:lnSpc>
              <a:buNone/>
            </a:pPr>
            <a:fld id="{9608F39E-E3B1-4448-888A-318C1B52E2F1}" type="slidenum">
              <a:rPr lang="en-US" sz="1200" b="0" strike="noStrike" spc="-1">
                <a:solidFill>
                  <a:srgbClr val="000000"/>
                </a:solidFill>
                <a:latin typeface="Arial"/>
                <a:ea typeface="ＭＳ Ｐゴシック"/>
              </a:rPr>
              <a:t>14</a:t>
            </a:fld>
            <a:endParaRPr lang="en-GB"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PlaceHolder 1"/>
          <p:cNvSpPr>
            <a:spLocks noGrp="1" noRot="1" noChangeAspect="1"/>
          </p:cNvSpPr>
          <p:nvPr>
            <p:ph type="sldImg"/>
          </p:nvPr>
        </p:nvSpPr>
        <p:spPr>
          <a:xfrm>
            <a:off x="866880" y="482760"/>
            <a:ext cx="5235120" cy="3927240"/>
          </a:xfrm>
          <a:prstGeom prst="rect">
            <a:avLst/>
          </a:prstGeom>
          <a:ln w="0">
            <a:noFill/>
          </a:ln>
        </p:spPr>
      </p:sp>
      <p:sp>
        <p:nvSpPr>
          <p:cNvPr id="118" name="PlaceHolder 2"/>
          <p:cNvSpPr>
            <a:spLocks noGrp="1"/>
          </p:cNvSpPr>
          <p:nvPr>
            <p:ph type="body"/>
          </p:nvPr>
        </p:nvSpPr>
        <p:spPr>
          <a:xfrm>
            <a:off x="563040" y="4415760"/>
            <a:ext cx="5859360" cy="4386240"/>
          </a:xfrm>
          <a:prstGeom prst="rect">
            <a:avLst/>
          </a:prstGeom>
          <a:noFill/>
          <a:ln w="9360">
            <a:noFill/>
          </a:ln>
        </p:spPr>
        <p:txBody>
          <a:bodyPr lIns="93240" tIns="46440" rIns="93240" bIns="46440" numCol="1" spcCol="0" anchor="t">
            <a:noAutofit/>
          </a:bodyPr>
          <a:lstStyle/>
          <a:p>
            <a:endParaRPr lang="en-GB" sz="2000" b="0" strike="noStrike" spc="-1">
              <a:latin typeface="Arial"/>
            </a:endParaRPr>
          </a:p>
        </p:txBody>
      </p:sp>
      <p:sp>
        <p:nvSpPr>
          <p:cNvPr id="119" name="PlaceHolder 3"/>
          <p:cNvSpPr>
            <a:spLocks noGrp="1"/>
          </p:cNvSpPr>
          <p:nvPr>
            <p:ph type="hdr"/>
          </p:nvPr>
        </p:nvSpPr>
        <p:spPr>
          <a:xfrm>
            <a:off x="79560" y="158040"/>
            <a:ext cx="3037320" cy="332280"/>
          </a:xfrm>
          <a:prstGeom prst="rect">
            <a:avLst/>
          </a:prstGeom>
          <a:noFill/>
          <a:ln w="9360">
            <a:noFill/>
          </a:ln>
        </p:spPr>
        <p:txBody>
          <a:bodyPr lIns="93240" tIns="46440" rIns="93240" bIns="46440" numCol="1" spcCol="0" anchor="t">
            <a:noAutofit/>
          </a:bodyPr>
          <a:lstStyle/>
          <a:p>
            <a:pPr>
              <a:lnSpc>
                <a:spcPct val="100000"/>
              </a:lnSpc>
              <a:buNone/>
            </a:pPr>
            <a:r>
              <a:rPr lang="en-US" sz="1200" b="0" strike="noStrike" spc="-1">
                <a:solidFill>
                  <a:srgbClr val="000000"/>
                </a:solidFill>
                <a:latin typeface="Arial"/>
                <a:ea typeface="ＭＳ Ｐゴシック"/>
              </a:rPr>
              <a:t>ARCmedia Presentation for FPF 2005</a:t>
            </a:r>
            <a:endParaRPr lang="en-GB" sz="1200" b="0" strike="noStrike" spc="-1">
              <a:latin typeface="Times New Roman"/>
            </a:endParaRPr>
          </a:p>
        </p:txBody>
      </p:sp>
      <p:sp>
        <p:nvSpPr>
          <p:cNvPr id="120" name="PlaceHolder 4"/>
          <p:cNvSpPr>
            <a:spLocks noGrp="1"/>
          </p:cNvSpPr>
          <p:nvPr>
            <p:ph type="dt" idx="24"/>
          </p:nvPr>
        </p:nvSpPr>
        <p:spPr>
          <a:xfrm>
            <a:off x="3813480" y="158040"/>
            <a:ext cx="3037320" cy="344880"/>
          </a:xfrm>
          <a:prstGeom prst="rect">
            <a:avLst/>
          </a:prstGeom>
          <a:noFill/>
          <a:ln w="9360">
            <a:noFill/>
          </a:ln>
        </p:spPr>
        <p:txBody>
          <a:bodyPr lIns="93240" tIns="46440" rIns="93240" bIns="46440" numCol="1" spcCol="0" anchor="t">
            <a:noAutofit/>
          </a:bodyPr>
          <a:lstStyle>
            <a:lvl1pPr algn="r">
              <a:lnSpc>
                <a:spcPct val="100000"/>
              </a:lnSpc>
              <a:buNone/>
              <a:defRPr lang="en-GB" sz="1200" b="0" strike="noStrike" spc="-1">
                <a:solidFill>
                  <a:srgbClr val="000000"/>
                </a:solidFill>
                <a:latin typeface="Arial"/>
                <a:ea typeface="ＭＳ Ｐゴシック"/>
              </a:defRPr>
            </a:lvl1pPr>
          </a:lstStyle>
          <a:p>
            <a:pPr algn="r">
              <a:lnSpc>
                <a:spcPct val="100000"/>
              </a:lnSpc>
              <a:buNone/>
            </a:pPr>
            <a:fld id="{D2FC89FC-A25C-40B5-8DD4-9BE7F60EC7C7}" type="datetime1">
              <a:rPr lang="en-GB" sz="1200" b="0" strike="noStrike" spc="-1">
                <a:solidFill>
                  <a:srgbClr val="000000"/>
                </a:solidFill>
                <a:latin typeface="Arial"/>
                <a:ea typeface="ＭＳ Ｐゴシック"/>
              </a:rPr>
              <a:t>12/10/2023</a:t>
            </a:fld>
            <a:endParaRPr lang="en-GB" sz="1200" b="0" strike="noStrike" spc="-1">
              <a:latin typeface="Times New Roman"/>
            </a:endParaRPr>
          </a:p>
        </p:txBody>
      </p:sp>
      <p:sp>
        <p:nvSpPr>
          <p:cNvPr id="121" name="PlaceHolder 5"/>
          <p:cNvSpPr>
            <a:spLocks noGrp="1"/>
          </p:cNvSpPr>
          <p:nvPr>
            <p:ph type="ftr" idx="25"/>
          </p:nvPr>
        </p:nvSpPr>
        <p:spPr>
          <a:xfrm>
            <a:off x="465840" y="8794440"/>
            <a:ext cx="3037320" cy="298080"/>
          </a:xfrm>
          <a:prstGeom prst="rect">
            <a:avLst/>
          </a:prstGeom>
          <a:noFill/>
          <a:ln w="9360">
            <a:noFill/>
          </a:ln>
        </p:spPr>
        <p:txBody>
          <a:bodyPr lIns="93240" tIns="46440" rIns="93240" bIns="46440" numCol="1" spcCol="0" anchor="b">
            <a:noAutofit/>
          </a:bodyPr>
          <a:lstStyle>
            <a:lvl1pPr>
              <a:lnSpc>
                <a:spcPct val="100000"/>
              </a:lnSpc>
              <a:buNone/>
              <a:defRPr lang="en-US" sz="1200" b="0" strike="noStrike" spc="-1">
                <a:solidFill>
                  <a:srgbClr val="000000"/>
                </a:solidFill>
                <a:latin typeface="Arial"/>
                <a:ea typeface="ＭＳ Ｐゴシック"/>
              </a:defRPr>
            </a:lvl1pPr>
          </a:lstStyle>
          <a:p>
            <a:pPr>
              <a:lnSpc>
                <a:spcPct val="100000"/>
              </a:lnSpc>
              <a:buNone/>
            </a:pPr>
            <a:r>
              <a:rPr lang="en-US" sz="1200" b="0" strike="noStrike" spc="-1">
                <a:solidFill>
                  <a:srgbClr val="000000"/>
                </a:solidFill>
                <a:latin typeface="Arial"/>
                <a:ea typeface="ＭＳ Ｐゴシック"/>
              </a:rPr>
              <a:t>Nigel Topham</a:t>
            </a:r>
            <a:endParaRPr lang="en-GB" sz="1200" b="0" strike="noStrike" spc="-1">
              <a:latin typeface="Times New Roman"/>
            </a:endParaRPr>
          </a:p>
        </p:txBody>
      </p:sp>
      <p:sp>
        <p:nvSpPr>
          <p:cNvPr id="122" name="PlaceHolder 6"/>
          <p:cNvSpPr>
            <a:spLocks noGrp="1"/>
          </p:cNvSpPr>
          <p:nvPr>
            <p:ph type="sldNum" idx="26"/>
          </p:nvPr>
        </p:nvSpPr>
        <p:spPr>
          <a:xfrm>
            <a:off x="3575160" y="8758800"/>
            <a:ext cx="3037320" cy="333720"/>
          </a:xfrm>
          <a:prstGeom prst="rect">
            <a:avLst/>
          </a:prstGeom>
          <a:noFill/>
          <a:ln w="9360">
            <a:noFill/>
          </a:ln>
        </p:spPr>
        <p:txBody>
          <a:bodyPr lIns="93240" tIns="46440" rIns="93240" bIns="46440" numCol="1" spcCol="0" anchor="b">
            <a:noAutofit/>
          </a:bodyPr>
          <a:lstStyle>
            <a:lvl1pPr algn="r">
              <a:lnSpc>
                <a:spcPct val="100000"/>
              </a:lnSpc>
              <a:buNone/>
              <a:defRPr lang="en-US" sz="1200" b="0" strike="noStrike" spc="-1">
                <a:solidFill>
                  <a:srgbClr val="000000"/>
                </a:solidFill>
                <a:latin typeface="Arial"/>
                <a:ea typeface="ＭＳ Ｐゴシック"/>
              </a:defRPr>
            </a:lvl1pPr>
          </a:lstStyle>
          <a:p>
            <a:pPr algn="r">
              <a:lnSpc>
                <a:spcPct val="100000"/>
              </a:lnSpc>
              <a:buNone/>
            </a:pPr>
            <a:fld id="{71712A43-3EFB-4F45-B905-B680C1DCAF35}" type="slidenum">
              <a:rPr lang="en-US" sz="1200" b="0" strike="noStrike" spc="-1">
                <a:solidFill>
                  <a:srgbClr val="000000"/>
                </a:solidFill>
                <a:latin typeface="Arial"/>
                <a:ea typeface="ＭＳ Ｐゴシック"/>
              </a:rPr>
              <a:t>2</a:t>
            </a:fld>
            <a:endParaRPr lang="en-GB"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laceHolder 1"/>
          <p:cNvSpPr>
            <a:spLocks noGrp="1" noRot="1" noChangeAspect="1"/>
          </p:cNvSpPr>
          <p:nvPr>
            <p:ph type="sldImg"/>
          </p:nvPr>
        </p:nvSpPr>
        <p:spPr>
          <a:xfrm>
            <a:off x="866880" y="482760"/>
            <a:ext cx="5235120" cy="3927240"/>
          </a:xfrm>
          <a:prstGeom prst="rect">
            <a:avLst/>
          </a:prstGeom>
          <a:ln w="0">
            <a:noFill/>
          </a:ln>
        </p:spPr>
      </p:sp>
      <p:sp>
        <p:nvSpPr>
          <p:cNvPr id="124" name="PlaceHolder 2"/>
          <p:cNvSpPr>
            <a:spLocks noGrp="1"/>
          </p:cNvSpPr>
          <p:nvPr>
            <p:ph type="body"/>
          </p:nvPr>
        </p:nvSpPr>
        <p:spPr>
          <a:xfrm>
            <a:off x="563040" y="4415760"/>
            <a:ext cx="5859360" cy="4386240"/>
          </a:xfrm>
          <a:prstGeom prst="rect">
            <a:avLst/>
          </a:prstGeom>
          <a:noFill/>
          <a:ln w="9360">
            <a:noFill/>
          </a:ln>
        </p:spPr>
        <p:txBody>
          <a:bodyPr lIns="93240" tIns="46440" rIns="93240" bIns="46440" numCol="1" spcCol="0" anchor="t">
            <a:noAutofit/>
          </a:bodyPr>
          <a:lstStyle/>
          <a:p>
            <a:endParaRPr lang="en-GB" sz="2000" b="0" strike="noStrike" spc="-1">
              <a:latin typeface="Arial"/>
            </a:endParaRPr>
          </a:p>
        </p:txBody>
      </p:sp>
      <p:sp>
        <p:nvSpPr>
          <p:cNvPr id="125" name="PlaceHolder 3"/>
          <p:cNvSpPr>
            <a:spLocks noGrp="1"/>
          </p:cNvSpPr>
          <p:nvPr>
            <p:ph type="hdr"/>
          </p:nvPr>
        </p:nvSpPr>
        <p:spPr>
          <a:xfrm>
            <a:off x="79560" y="158040"/>
            <a:ext cx="3037320" cy="332280"/>
          </a:xfrm>
          <a:prstGeom prst="rect">
            <a:avLst/>
          </a:prstGeom>
          <a:noFill/>
          <a:ln w="9360">
            <a:noFill/>
          </a:ln>
        </p:spPr>
        <p:txBody>
          <a:bodyPr lIns="93240" tIns="46440" rIns="93240" bIns="46440" numCol="1" spcCol="0" anchor="t">
            <a:noAutofit/>
          </a:bodyPr>
          <a:lstStyle/>
          <a:p>
            <a:pPr>
              <a:lnSpc>
                <a:spcPct val="100000"/>
              </a:lnSpc>
              <a:buNone/>
            </a:pPr>
            <a:r>
              <a:rPr lang="en-US" sz="1200" b="0" strike="noStrike" spc="-1">
                <a:solidFill>
                  <a:srgbClr val="000000"/>
                </a:solidFill>
                <a:latin typeface="Arial"/>
                <a:ea typeface="ＭＳ Ｐゴシック"/>
              </a:rPr>
              <a:t>ARCmedia Presentation for FPF 2005</a:t>
            </a:r>
            <a:endParaRPr lang="en-GB" sz="1200" b="0" strike="noStrike" spc="-1">
              <a:latin typeface="Times New Roman"/>
            </a:endParaRPr>
          </a:p>
        </p:txBody>
      </p:sp>
      <p:sp>
        <p:nvSpPr>
          <p:cNvPr id="126" name="PlaceHolder 4"/>
          <p:cNvSpPr>
            <a:spLocks noGrp="1"/>
          </p:cNvSpPr>
          <p:nvPr>
            <p:ph type="dt" idx="27"/>
          </p:nvPr>
        </p:nvSpPr>
        <p:spPr>
          <a:xfrm>
            <a:off x="3813480" y="158040"/>
            <a:ext cx="3037320" cy="344880"/>
          </a:xfrm>
          <a:prstGeom prst="rect">
            <a:avLst/>
          </a:prstGeom>
          <a:noFill/>
          <a:ln w="9360">
            <a:noFill/>
          </a:ln>
        </p:spPr>
        <p:txBody>
          <a:bodyPr lIns="93240" tIns="46440" rIns="93240" bIns="46440" numCol="1" spcCol="0" anchor="t">
            <a:noAutofit/>
          </a:bodyPr>
          <a:lstStyle>
            <a:lvl1pPr algn="r">
              <a:lnSpc>
                <a:spcPct val="100000"/>
              </a:lnSpc>
              <a:buNone/>
              <a:defRPr lang="en-GB" sz="1200" b="0" strike="noStrike" spc="-1">
                <a:solidFill>
                  <a:srgbClr val="000000"/>
                </a:solidFill>
                <a:latin typeface="Arial"/>
                <a:ea typeface="ＭＳ Ｐゴシック"/>
              </a:defRPr>
            </a:lvl1pPr>
          </a:lstStyle>
          <a:p>
            <a:pPr algn="r">
              <a:lnSpc>
                <a:spcPct val="100000"/>
              </a:lnSpc>
              <a:buNone/>
            </a:pPr>
            <a:fld id="{38406212-45B8-47AE-8DA5-9D6EAA6D962F}" type="datetime1">
              <a:rPr lang="en-GB" sz="1200" b="0" strike="noStrike" spc="-1">
                <a:solidFill>
                  <a:srgbClr val="000000"/>
                </a:solidFill>
                <a:latin typeface="Arial"/>
                <a:ea typeface="ＭＳ Ｐゴシック"/>
              </a:rPr>
              <a:t>12/10/2023</a:t>
            </a:fld>
            <a:endParaRPr lang="en-GB" sz="1200" b="0" strike="noStrike" spc="-1">
              <a:latin typeface="Times New Roman"/>
            </a:endParaRPr>
          </a:p>
        </p:txBody>
      </p:sp>
      <p:sp>
        <p:nvSpPr>
          <p:cNvPr id="127" name="PlaceHolder 5"/>
          <p:cNvSpPr>
            <a:spLocks noGrp="1"/>
          </p:cNvSpPr>
          <p:nvPr>
            <p:ph type="ftr" idx="28"/>
          </p:nvPr>
        </p:nvSpPr>
        <p:spPr>
          <a:xfrm>
            <a:off x="465840" y="8794440"/>
            <a:ext cx="3037320" cy="298080"/>
          </a:xfrm>
          <a:prstGeom prst="rect">
            <a:avLst/>
          </a:prstGeom>
          <a:noFill/>
          <a:ln w="9360">
            <a:noFill/>
          </a:ln>
        </p:spPr>
        <p:txBody>
          <a:bodyPr lIns="93240" tIns="46440" rIns="93240" bIns="46440" numCol="1" spcCol="0" anchor="b">
            <a:noAutofit/>
          </a:bodyPr>
          <a:lstStyle>
            <a:lvl1pPr>
              <a:lnSpc>
                <a:spcPct val="100000"/>
              </a:lnSpc>
              <a:buNone/>
              <a:defRPr lang="en-US" sz="1200" b="0" strike="noStrike" spc="-1">
                <a:solidFill>
                  <a:srgbClr val="000000"/>
                </a:solidFill>
                <a:latin typeface="Arial"/>
                <a:ea typeface="ＭＳ Ｐゴシック"/>
              </a:defRPr>
            </a:lvl1pPr>
          </a:lstStyle>
          <a:p>
            <a:pPr>
              <a:lnSpc>
                <a:spcPct val="100000"/>
              </a:lnSpc>
              <a:buNone/>
            </a:pPr>
            <a:r>
              <a:rPr lang="en-US" sz="1200" b="0" strike="noStrike" spc="-1">
                <a:solidFill>
                  <a:srgbClr val="000000"/>
                </a:solidFill>
                <a:latin typeface="Arial"/>
                <a:ea typeface="ＭＳ Ｐゴシック"/>
              </a:rPr>
              <a:t>Nigel Topham</a:t>
            </a:r>
            <a:endParaRPr lang="en-GB" sz="1200" b="0" strike="noStrike" spc="-1">
              <a:latin typeface="Times New Roman"/>
            </a:endParaRPr>
          </a:p>
        </p:txBody>
      </p:sp>
      <p:sp>
        <p:nvSpPr>
          <p:cNvPr id="128" name="PlaceHolder 6"/>
          <p:cNvSpPr>
            <a:spLocks noGrp="1"/>
          </p:cNvSpPr>
          <p:nvPr>
            <p:ph type="sldNum" idx="29"/>
          </p:nvPr>
        </p:nvSpPr>
        <p:spPr>
          <a:xfrm>
            <a:off x="3575160" y="8758800"/>
            <a:ext cx="3037320" cy="333720"/>
          </a:xfrm>
          <a:prstGeom prst="rect">
            <a:avLst/>
          </a:prstGeom>
          <a:noFill/>
          <a:ln w="9360">
            <a:noFill/>
          </a:ln>
        </p:spPr>
        <p:txBody>
          <a:bodyPr lIns="93240" tIns="46440" rIns="93240" bIns="46440" numCol="1" spcCol="0" anchor="b">
            <a:noAutofit/>
          </a:bodyPr>
          <a:lstStyle>
            <a:lvl1pPr algn="r">
              <a:lnSpc>
                <a:spcPct val="100000"/>
              </a:lnSpc>
              <a:buNone/>
              <a:defRPr lang="en-US" sz="1200" b="0" strike="noStrike" spc="-1">
                <a:solidFill>
                  <a:srgbClr val="000000"/>
                </a:solidFill>
                <a:latin typeface="Arial"/>
                <a:ea typeface="ＭＳ Ｐゴシック"/>
              </a:defRPr>
            </a:lvl1pPr>
          </a:lstStyle>
          <a:p>
            <a:pPr algn="r">
              <a:lnSpc>
                <a:spcPct val="100000"/>
              </a:lnSpc>
              <a:buNone/>
            </a:pPr>
            <a:fld id="{EE8D37D6-D33F-48A7-A1DD-63D4060B7AE9}" type="slidenum">
              <a:rPr lang="en-US" sz="1200" b="0" strike="noStrike" spc="-1">
                <a:solidFill>
                  <a:srgbClr val="000000"/>
                </a:solidFill>
                <a:latin typeface="Arial"/>
                <a:ea typeface="ＭＳ Ｐゴシック"/>
              </a:rPr>
              <a:t>3</a:t>
            </a:fld>
            <a:endParaRPr lang="en-GB"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PlaceHolder 1"/>
          <p:cNvSpPr>
            <a:spLocks noGrp="1" noRot="1" noChangeAspect="1"/>
          </p:cNvSpPr>
          <p:nvPr>
            <p:ph type="sldImg"/>
          </p:nvPr>
        </p:nvSpPr>
        <p:spPr>
          <a:xfrm>
            <a:off x="866880" y="482760"/>
            <a:ext cx="5235120" cy="3927240"/>
          </a:xfrm>
          <a:prstGeom prst="rect">
            <a:avLst/>
          </a:prstGeom>
          <a:ln w="0">
            <a:noFill/>
          </a:ln>
        </p:spPr>
      </p:sp>
      <p:sp>
        <p:nvSpPr>
          <p:cNvPr id="130" name="PlaceHolder 2"/>
          <p:cNvSpPr>
            <a:spLocks noGrp="1"/>
          </p:cNvSpPr>
          <p:nvPr>
            <p:ph type="body"/>
          </p:nvPr>
        </p:nvSpPr>
        <p:spPr>
          <a:xfrm>
            <a:off x="563040" y="4415760"/>
            <a:ext cx="5859360" cy="4386240"/>
          </a:xfrm>
          <a:prstGeom prst="rect">
            <a:avLst/>
          </a:prstGeom>
          <a:noFill/>
          <a:ln w="9360">
            <a:noFill/>
          </a:ln>
        </p:spPr>
        <p:txBody>
          <a:bodyPr lIns="93240" tIns="46440" rIns="93240" bIns="46440" numCol="1" spcCol="0" anchor="t">
            <a:noAutofit/>
          </a:bodyPr>
          <a:lstStyle/>
          <a:p>
            <a:endParaRPr lang="en-GB" sz="2000" b="0" strike="noStrike" spc="-1">
              <a:latin typeface="Arial"/>
            </a:endParaRPr>
          </a:p>
        </p:txBody>
      </p:sp>
      <p:sp>
        <p:nvSpPr>
          <p:cNvPr id="131" name="PlaceHolder 3"/>
          <p:cNvSpPr>
            <a:spLocks noGrp="1"/>
          </p:cNvSpPr>
          <p:nvPr>
            <p:ph type="hdr"/>
          </p:nvPr>
        </p:nvSpPr>
        <p:spPr>
          <a:xfrm>
            <a:off x="79560" y="158040"/>
            <a:ext cx="3037320" cy="332280"/>
          </a:xfrm>
          <a:prstGeom prst="rect">
            <a:avLst/>
          </a:prstGeom>
          <a:noFill/>
          <a:ln w="9360">
            <a:noFill/>
          </a:ln>
        </p:spPr>
        <p:txBody>
          <a:bodyPr lIns="93240" tIns="46440" rIns="93240" bIns="46440" numCol="1" spcCol="0" anchor="t">
            <a:noAutofit/>
          </a:bodyPr>
          <a:lstStyle/>
          <a:p>
            <a:pPr>
              <a:lnSpc>
                <a:spcPct val="100000"/>
              </a:lnSpc>
              <a:buNone/>
            </a:pPr>
            <a:r>
              <a:rPr lang="en-US" sz="1200" b="0" strike="noStrike" spc="-1">
                <a:solidFill>
                  <a:srgbClr val="000000"/>
                </a:solidFill>
                <a:latin typeface="Arial"/>
                <a:ea typeface="ＭＳ Ｐゴシック"/>
              </a:rPr>
              <a:t>ARCmedia Presentation for FPF 2005</a:t>
            </a:r>
            <a:endParaRPr lang="en-GB" sz="1200" b="0" strike="noStrike" spc="-1">
              <a:latin typeface="Times New Roman"/>
            </a:endParaRPr>
          </a:p>
        </p:txBody>
      </p:sp>
      <p:sp>
        <p:nvSpPr>
          <p:cNvPr id="132" name="PlaceHolder 4"/>
          <p:cNvSpPr>
            <a:spLocks noGrp="1"/>
          </p:cNvSpPr>
          <p:nvPr>
            <p:ph type="dt" idx="30"/>
          </p:nvPr>
        </p:nvSpPr>
        <p:spPr>
          <a:xfrm>
            <a:off x="3813480" y="158040"/>
            <a:ext cx="3037320" cy="344880"/>
          </a:xfrm>
          <a:prstGeom prst="rect">
            <a:avLst/>
          </a:prstGeom>
          <a:noFill/>
          <a:ln w="9360">
            <a:noFill/>
          </a:ln>
        </p:spPr>
        <p:txBody>
          <a:bodyPr lIns="93240" tIns="46440" rIns="93240" bIns="46440" numCol="1" spcCol="0" anchor="t">
            <a:noAutofit/>
          </a:bodyPr>
          <a:lstStyle>
            <a:lvl1pPr algn="r">
              <a:lnSpc>
                <a:spcPct val="100000"/>
              </a:lnSpc>
              <a:buNone/>
              <a:defRPr lang="en-GB" sz="1200" b="0" strike="noStrike" spc="-1">
                <a:solidFill>
                  <a:srgbClr val="000000"/>
                </a:solidFill>
                <a:latin typeface="Arial"/>
                <a:ea typeface="ＭＳ Ｐゴシック"/>
              </a:defRPr>
            </a:lvl1pPr>
          </a:lstStyle>
          <a:p>
            <a:pPr algn="r">
              <a:lnSpc>
                <a:spcPct val="100000"/>
              </a:lnSpc>
              <a:buNone/>
            </a:pPr>
            <a:fld id="{3511165E-54D4-4B3B-9DFA-ABAE88920E90}" type="datetime1">
              <a:rPr lang="en-GB" sz="1200" b="0" strike="noStrike" spc="-1">
                <a:solidFill>
                  <a:srgbClr val="000000"/>
                </a:solidFill>
                <a:latin typeface="Arial"/>
                <a:ea typeface="ＭＳ Ｐゴシック"/>
              </a:rPr>
              <a:t>12/10/2023</a:t>
            </a:fld>
            <a:endParaRPr lang="en-GB" sz="1200" b="0" strike="noStrike" spc="-1">
              <a:latin typeface="Times New Roman"/>
            </a:endParaRPr>
          </a:p>
        </p:txBody>
      </p:sp>
      <p:sp>
        <p:nvSpPr>
          <p:cNvPr id="133" name="PlaceHolder 5"/>
          <p:cNvSpPr>
            <a:spLocks noGrp="1"/>
          </p:cNvSpPr>
          <p:nvPr>
            <p:ph type="ftr" idx="31"/>
          </p:nvPr>
        </p:nvSpPr>
        <p:spPr>
          <a:xfrm>
            <a:off x="465840" y="8794440"/>
            <a:ext cx="3037320" cy="298080"/>
          </a:xfrm>
          <a:prstGeom prst="rect">
            <a:avLst/>
          </a:prstGeom>
          <a:noFill/>
          <a:ln w="9360">
            <a:noFill/>
          </a:ln>
        </p:spPr>
        <p:txBody>
          <a:bodyPr lIns="93240" tIns="46440" rIns="93240" bIns="46440" numCol="1" spcCol="0" anchor="b">
            <a:noAutofit/>
          </a:bodyPr>
          <a:lstStyle>
            <a:lvl1pPr>
              <a:lnSpc>
                <a:spcPct val="100000"/>
              </a:lnSpc>
              <a:buNone/>
              <a:defRPr lang="en-US" sz="1200" b="0" strike="noStrike" spc="-1">
                <a:solidFill>
                  <a:srgbClr val="000000"/>
                </a:solidFill>
                <a:latin typeface="Arial"/>
                <a:ea typeface="ＭＳ Ｐゴシック"/>
              </a:defRPr>
            </a:lvl1pPr>
          </a:lstStyle>
          <a:p>
            <a:pPr>
              <a:lnSpc>
                <a:spcPct val="100000"/>
              </a:lnSpc>
              <a:buNone/>
            </a:pPr>
            <a:r>
              <a:rPr lang="en-US" sz="1200" b="0" strike="noStrike" spc="-1">
                <a:solidFill>
                  <a:srgbClr val="000000"/>
                </a:solidFill>
                <a:latin typeface="Arial"/>
                <a:ea typeface="ＭＳ Ｐゴシック"/>
              </a:rPr>
              <a:t>Nigel Topham</a:t>
            </a:r>
            <a:endParaRPr lang="en-GB" sz="1200" b="0" strike="noStrike" spc="-1">
              <a:latin typeface="Times New Roman"/>
            </a:endParaRPr>
          </a:p>
        </p:txBody>
      </p:sp>
      <p:sp>
        <p:nvSpPr>
          <p:cNvPr id="134" name="PlaceHolder 6"/>
          <p:cNvSpPr>
            <a:spLocks noGrp="1"/>
          </p:cNvSpPr>
          <p:nvPr>
            <p:ph type="sldNum" idx="32"/>
          </p:nvPr>
        </p:nvSpPr>
        <p:spPr>
          <a:xfrm>
            <a:off x="3575160" y="8758800"/>
            <a:ext cx="3037320" cy="333720"/>
          </a:xfrm>
          <a:prstGeom prst="rect">
            <a:avLst/>
          </a:prstGeom>
          <a:noFill/>
          <a:ln w="9360">
            <a:noFill/>
          </a:ln>
        </p:spPr>
        <p:txBody>
          <a:bodyPr lIns="93240" tIns="46440" rIns="93240" bIns="46440" numCol="1" spcCol="0" anchor="b">
            <a:noAutofit/>
          </a:bodyPr>
          <a:lstStyle>
            <a:lvl1pPr algn="r">
              <a:lnSpc>
                <a:spcPct val="100000"/>
              </a:lnSpc>
              <a:buNone/>
              <a:defRPr lang="en-US" sz="1200" b="0" strike="noStrike" spc="-1">
                <a:solidFill>
                  <a:srgbClr val="000000"/>
                </a:solidFill>
                <a:latin typeface="Arial"/>
                <a:ea typeface="ＭＳ Ｐゴシック"/>
              </a:defRPr>
            </a:lvl1pPr>
          </a:lstStyle>
          <a:p>
            <a:pPr algn="r">
              <a:lnSpc>
                <a:spcPct val="100000"/>
              </a:lnSpc>
              <a:buNone/>
            </a:pPr>
            <a:fld id="{0A186C1D-6123-413A-AFF0-502F3BE1745E}" type="slidenum">
              <a:rPr lang="en-US" sz="1200" b="0" strike="noStrike" spc="-1">
                <a:solidFill>
                  <a:srgbClr val="000000"/>
                </a:solidFill>
                <a:latin typeface="Arial"/>
                <a:ea typeface="ＭＳ Ｐゴシック"/>
              </a:rPr>
              <a:t>4</a:t>
            </a:fld>
            <a:endParaRPr lang="en-GB"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PlaceHolder 1"/>
          <p:cNvSpPr>
            <a:spLocks noGrp="1" noRot="1" noChangeAspect="1"/>
          </p:cNvSpPr>
          <p:nvPr>
            <p:ph type="sldImg"/>
          </p:nvPr>
        </p:nvSpPr>
        <p:spPr>
          <a:xfrm>
            <a:off x="866880" y="482760"/>
            <a:ext cx="5235120" cy="3927240"/>
          </a:xfrm>
          <a:prstGeom prst="rect">
            <a:avLst/>
          </a:prstGeom>
          <a:ln w="0">
            <a:noFill/>
          </a:ln>
        </p:spPr>
      </p:sp>
      <p:sp>
        <p:nvSpPr>
          <p:cNvPr id="136" name="PlaceHolder 2"/>
          <p:cNvSpPr>
            <a:spLocks noGrp="1"/>
          </p:cNvSpPr>
          <p:nvPr>
            <p:ph type="body"/>
          </p:nvPr>
        </p:nvSpPr>
        <p:spPr>
          <a:xfrm>
            <a:off x="563040" y="4415760"/>
            <a:ext cx="5859360" cy="4386240"/>
          </a:xfrm>
          <a:prstGeom prst="rect">
            <a:avLst/>
          </a:prstGeom>
          <a:noFill/>
          <a:ln w="9360">
            <a:noFill/>
          </a:ln>
        </p:spPr>
        <p:txBody>
          <a:bodyPr lIns="93240" tIns="46440" rIns="93240" bIns="46440" numCol="1" spcCol="0" anchor="t">
            <a:noAutofit/>
          </a:bodyPr>
          <a:lstStyle/>
          <a:p>
            <a:endParaRPr lang="en-GB" sz="2000" b="0" strike="noStrike" spc="-1">
              <a:latin typeface="Arial"/>
            </a:endParaRPr>
          </a:p>
        </p:txBody>
      </p:sp>
      <p:sp>
        <p:nvSpPr>
          <p:cNvPr id="137" name="PlaceHolder 3"/>
          <p:cNvSpPr>
            <a:spLocks noGrp="1"/>
          </p:cNvSpPr>
          <p:nvPr>
            <p:ph type="hdr"/>
          </p:nvPr>
        </p:nvSpPr>
        <p:spPr>
          <a:xfrm>
            <a:off x="79560" y="158040"/>
            <a:ext cx="3037320" cy="332280"/>
          </a:xfrm>
          <a:prstGeom prst="rect">
            <a:avLst/>
          </a:prstGeom>
          <a:noFill/>
          <a:ln w="9360">
            <a:noFill/>
          </a:ln>
        </p:spPr>
        <p:txBody>
          <a:bodyPr lIns="93240" tIns="46440" rIns="93240" bIns="46440" numCol="1" spcCol="0" anchor="t">
            <a:noAutofit/>
          </a:bodyPr>
          <a:lstStyle/>
          <a:p>
            <a:pPr>
              <a:lnSpc>
                <a:spcPct val="100000"/>
              </a:lnSpc>
              <a:buNone/>
            </a:pPr>
            <a:r>
              <a:rPr lang="en-US" sz="1200" b="0" strike="noStrike" spc="-1">
                <a:solidFill>
                  <a:srgbClr val="000000"/>
                </a:solidFill>
                <a:latin typeface="Arial"/>
                <a:ea typeface="ＭＳ Ｐゴシック"/>
              </a:rPr>
              <a:t>ARCmedia Presentation for FPF 2005</a:t>
            </a:r>
            <a:endParaRPr lang="en-GB" sz="1200" b="0" strike="noStrike" spc="-1">
              <a:latin typeface="Times New Roman"/>
            </a:endParaRPr>
          </a:p>
        </p:txBody>
      </p:sp>
      <p:sp>
        <p:nvSpPr>
          <p:cNvPr id="138" name="PlaceHolder 4"/>
          <p:cNvSpPr>
            <a:spLocks noGrp="1"/>
          </p:cNvSpPr>
          <p:nvPr>
            <p:ph type="dt" idx="33"/>
          </p:nvPr>
        </p:nvSpPr>
        <p:spPr>
          <a:xfrm>
            <a:off x="3813480" y="158040"/>
            <a:ext cx="3037320" cy="344880"/>
          </a:xfrm>
          <a:prstGeom prst="rect">
            <a:avLst/>
          </a:prstGeom>
          <a:noFill/>
          <a:ln w="9360">
            <a:noFill/>
          </a:ln>
        </p:spPr>
        <p:txBody>
          <a:bodyPr lIns="93240" tIns="46440" rIns="93240" bIns="46440" numCol="1" spcCol="0" anchor="t">
            <a:noAutofit/>
          </a:bodyPr>
          <a:lstStyle>
            <a:lvl1pPr algn="r">
              <a:lnSpc>
                <a:spcPct val="100000"/>
              </a:lnSpc>
              <a:buNone/>
              <a:defRPr lang="en-GB" sz="1200" b="0" strike="noStrike" spc="-1">
                <a:solidFill>
                  <a:srgbClr val="000000"/>
                </a:solidFill>
                <a:latin typeface="Arial"/>
                <a:ea typeface="ＭＳ Ｐゴシック"/>
              </a:defRPr>
            </a:lvl1pPr>
          </a:lstStyle>
          <a:p>
            <a:pPr algn="r">
              <a:lnSpc>
                <a:spcPct val="100000"/>
              </a:lnSpc>
              <a:buNone/>
            </a:pPr>
            <a:fld id="{8ED907B0-02FF-4979-9F63-A1BE6683DCF9}" type="datetime1">
              <a:rPr lang="en-GB" sz="1200" b="0" strike="noStrike" spc="-1">
                <a:solidFill>
                  <a:srgbClr val="000000"/>
                </a:solidFill>
                <a:latin typeface="Arial"/>
                <a:ea typeface="ＭＳ Ｐゴシック"/>
              </a:rPr>
              <a:t>12/10/2023</a:t>
            </a:fld>
            <a:endParaRPr lang="en-GB" sz="1200" b="0" strike="noStrike" spc="-1">
              <a:latin typeface="Times New Roman"/>
            </a:endParaRPr>
          </a:p>
        </p:txBody>
      </p:sp>
      <p:sp>
        <p:nvSpPr>
          <p:cNvPr id="139" name="PlaceHolder 5"/>
          <p:cNvSpPr>
            <a:spLocks noGrp="1"/>
          </p:cNvSpPr>
          <p:nvPr>
            <p:ph type="ftr" idx="34"/>
          </p:nvPr>
        </p:nvSpPr>
        <p:spPr>
          <a:xfrm>
            <a:off x="465840" y="8794440"/>
            <a:ext cx="3037320" cy="298080"/>
          </a:xfrm>
          <a:prstGeom prst="rect">
            <a:avLst/>
          </a:prstGeom>
          <a:noFill/>
          <a:ln w="9360">
            <a:noFill/>
          </a:ln>
        </p:spPr>
        <p:txBody>
          <a:bodyPr lIns="93240" tIns="46440" rIns="93240" bIns="46440" numCol="1" spcCol="0" anchor="b">
            <a:noAutofit/>
          </a:bodyPr>
          <a:lstStyle>
            <a:lvl1pPr>
              <a:lnSpc>
                <a:spcPct val="100000"/>
              </a:lnSpc>
              <a:buNone/>
              <a:defRPr lang="en-US" sz="1200" b="0" strike="noStrike" spc="-1">
                <a:solidFill>
                  <a:srgbClr val="000000"/>
                </a:solidFill>
                <a:latin typeface="Arial"/>
                <a:ea typeface="ＭＳ Ｐゴシック"/>
              </a:defRPr>
            </a:lvl1pPr>
          </a:lstStyle>
          <a:p>
            <a:pPr>
              <a:lnSpc>
                <a:spcPct val="100000"/>
              </a:lnSpc>
              <a:buNone/>
            </a:pPr>
            <a:r>
              <a:rPr lang="en-US" sz="1200" b="0" strike="noStrike" spc="-1">
                <a:solidFill>
                  <a:srgbClr val="000000"/>
                </a:solidFill>
                <a:latin typeface="Arial"/>
                <a:ea typeface="ＭＳ Ｐゴシック"/>
              </a:rPr>
              <a:t>Nigel Topham</a:t>
            </a:r>
            <a:endParaRPr lang="en-GB" sz="1200" b="0" strike="noStrike" spc="-1">
              <a:latin typeface="Times New Roman"/>
            </a:endParaRPr>
          </a:p>
        </p:txBody>
      </p:sp>
      <p:sp>
        <p:nvSpPr>
          <p:cNvPr id="140" name="PlaceHolder 6"/>
          <p:cNvSpPr>
            <a:spLocks noGrp="1"/>
          </p:cNvSpPr>
          <p:nvPr>
            <p:ph type="sldNum" idx="35"/>
          </p:nvPr>
        </p:nvSpPr>
        <p:spPr>
          <a:xfrm>
            <a:off x="3575160" y="8758800"/>
            <a:ext cx="3037320" cy="333720"/>
          </a:xfrm>
          <a:prstGeom prst="rect">
            <a:avLst/>
          </a:prstGeom>
          <a:noFill/>
          <a:ln w="9360">
            <a:noFill/>
          </a:ln>
        </p:spPr>
        <p:txBody>
          <a:bodyPr lIns="93240" tIns="46440" rIns="93240" bIns="46440" numCol="1" spcCol="0" anchor="b">
            <a:noAutofit/>
          </a:bodyPr>
          <a:lstStyle>
            <a:lvl1pPr algn="r">
              <a:lnSpc>
                <a:spcPct val="100000"/>
              </a:lnSpc>
              <a:buNone/>
              <a:defRPr lang="en-US" sz="1200" b="0" strike="noStrike" spc="-1">
                <a:solidFill>
                  <a:srgbClr val="000000"/>
                </a:solidFill>
                <a:latin typeface="Arial"/>
                <a:ea typeface="ＭＳ Ｐゴシック"/>
              </a:defRPr>
            </a:lvl1pPr>
          </a:lstStyle>
          <a:p>
            <a:pPr algn="r">
              <a:lnSpc>
                <a:spcPct val="100000"/>
              </a:lnSpc>
              <a:buNone/>
            </a:pPr>
            <a:fld id="{B24F80FE-1116-4B74-AA11-5A50D0C0F48B}" type="slidenum">
              <a:rPr lang="en-US" sz="1200" b="0" strike="noStrike" spc="-1">
                <a:solidFill>
                  <a:srgbClr val="000000"/>
                </a:solidFill>
                <a:latin typeface="Arial"/>
                <a:ea typeface="ＭＳ Ｐゴシック"/>
              </a:rPr>
              <a:t>5</a:t>
            </a:fld>
            <a:endParaRPr lang="en-GB"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PlaceHolder 1"/>
          <p:cNvSpPr>
            <a:spLocks noGrp="1" noRot="1" noChangeAspect="1"/>
          </p:cNvSpPr>
          <p:nvPr>
            <p:ph type="sldImg"/>
          </p:nvPr>
        </p:nvSpPr>
        <p:spPr>
          <a:xfrm>
            <a:off x="866880" y="482760"/>
            <a:ext cx="5235120" cy="3927240"/>
          </a:xfrm>
          <a:prstGeom prst="rect">
            <a:avLst/>
          </a:prstGeom>
          <a:ln w="0">
            <a:noFill/>
          </a:ln>
        </p:spPr>
      </p:sp>
      <p:sp>
        <p:nvSpPr>
          <p:cNvPr id="142" name="PlaceHolder 2"/>
          <p:cNvSpPr>
            <a:spLocks noGrp="1"/>
          </p:cNvSpPr>
          <p:nvPr>
            <p:ph type="body"/>
          </p:nvPr>
        </p:nvSpPr>
        <p:spPr>
          <a:xfrm>
            <a:off x="563040" y="4415760"/>
            <a:ext cx="5859360" cy="4386240"/>
          </a:xfrm>
          <a:prstGeom prst="rect">
            <a:avLst/>
          </a:prstGeom>
          <a:noFill/>
          <a:ln w="9360">
            <a:noFill/>
          </a:ln>
        </p:spPr>
        <p:txBody>
          <a:bodyPr lIns="93240" tIns="46440" rIns="93240" bIns="46440" numCol="1" spcCol="0" anchor="t">
            <a:noAutofit/>
          </a:bodyPr>
          <a:lstStyle/>
          <a:p>
            <a:endParaRPr lang="en-GB" sz="2000" b="0" strike="noStrike" spc="-1">
              <a:latin typeface="Arial"/>
            </a:endParaRPr>
          </a:p>
        </p:txBody>
      </p:sp>
      <p:sp>
        <p:nvSpPr>
          <p:cNvPr id="143" name="PlaceHolder 3"/>
          <p:cNvSpPr>
            <a:spLocks noGrp="1"/>
          </p:cNvSpPr>
          <p:nvPr>
            <p:ph type="hdr"/>
          </p:nvPr>
        </p:nvSpPr>
        <p:spPr>
          <a:xfrm>
            <a:off x="79560" y="158040"/>
            <a:ext cx="3037320" cy="332280"/>
          </a:xfrm>
          <a:prstGeom prst="rect">
            <a:avLst/>
          </a:prstGeom>
          <a:noFill/>
          <a:ln w="9360">
            <a:noFill/>
          </a:ln>
        </p:spPr>
        <p:txBody>
          <a:bodyPr lIns="93240" tIns="46440" rIns="93240" bIns="46440" numCol="1" spcCol="0" anchor="t">
            <a:noAutofit/>
          </a:bodyPr>
          <a:lstStyle/>
          <a:p>
            <a:pPr>
              <a:lnSpc>
                <a:spcPct val="100000"/>
              </a:lnSpc>
              <a:buNone/>
            </a:pPr>
            <a:r>
              <a:rPr lang="en-US" sz="1200" b="0" strike="noStrike" spc="-1">
                <a:solidFill>
                  <a:srgbClr val="000000"/>
                </a:solidFill>
                <a:latin typeface="Arial"/>
                <a:ea typeface="ＭＳ Ｐゴシック"/>
              </a:rPr>
              <a:t>ARCmedia Presentation for FPF 2005</a:t>
            </a:r>
            <a:endParaRPr lang="en-GB" sz="1200" b="0" strike="noStrike" spc="-1">
              <a:latin typeface="Times New Roman"/>
            </a:endParaRPr>
          </a:p>
        </p:txBody>
      </p:sp>
      <p:sp>
        <p:nvSpPr>
          <p:cNvPr id="144" name="PlaceHolder 4"/>
          <p:cNvSpPr>
            <a:spLocks noGrp="1"/>
          </p:cNvSpPr>
          <p:nvPr>
            <p:ph type="dt" idx="36"/>
          </p:nvPr>
        </p:nvSpPr>
        <p:spPr>
          <a:xfrm>
            <a:off x="3813480" y="158040"/>
            <a:ext cx="3037320" cy="344880"/>
          </a:xfrm>
          <a:prstGeom prst="rect">
            <a:avLst/>
          </a:prstGeom>
          <a:noFill/>
          <a:ln w="9360">
            <a:noFill/>
          </a:ln>
        </p:spPr>
        <p:txBody>
          <a:bodyPr lIns="93240" tIns="46440" rIns="93240" bIns="46440" numCol="1" spcCol="0" anchor="t">
            <a:noAutofit/>
          </a:bodyPr>
          <a:lstStyle>
            <a:lvl1pPr algn="r">
              <a:lnSpc>
                <a:spcPct val="100000"/>
              </a:lnSpc>
              <a:buNone/>
              <a:defRPr lang="en-GB" sz="1200" b="0" strike="noStrike" spc="-1">
                <a:solidFill>
                  <a:srgbClr val="000000"/>
                </a:solidFill>
                <a:latin typeface="Arial"/>
                <a:ea typeface="ＭＳ Ｐゴシック"/>
              </a:defRPr>
            </a:lvl1pPr>
          </a:lstStyle>
          <a:p>
            <a:pPr algn="r">
              <a:lnSpc>
                <a:spcPct val="100000"/>
              </a:lnSpc>
              <a:buNone/>
            </a:pPr>
            <a:fld id="{0F67B49E-8548-43F8-BAC5-9F3810CD6419}" type="datetime1">
              <a:rPr lang="en-GB" sz="1200" b="0" strike="noStrike" spc="-1">
                <a:solidFill>
                  <a:srgbClr val="000000"/>
                </a:solidFill>
                <a:latin typeface="Arial"/>
                <a:ea typeface="ＭＳ Ｐゴシック"/>
              </a:rPr>
              <a:t>12/10/2023</a:t>
            </a:fld>
            <a:endParaRPr lang="en-GB" sz="1200" b="0" strike="noStrike" spc="-1">
              <a:latin typeface="Times New Roman"/>
            </a:endParaRPr>
          </a:p>
        </p:txBody>
      </p:sp>
      <p:sp>
        <p:nvSpPr>
          <p:cNvPr id="145" name="PlaceHolder 5"/>
          <p:cNvSpPr>
            <a:spLocks noGrp="1"/>
          </p:cNvSpPr>
          <p:nvPr>
            <p:ph type="ftr" idx="37"/>
          </p:nvPr>
        </p:nvSpPr>
        <p:spPr>
          <a:xfrm>
            <a:off x="465840" y="8794440"/>
            <a:ext cx="3037320" cy="298080"/>
          </a:xfrm>
          <a:prstGeom prst="rect">
            <a:avLst/>
          </a:prstGeom>
          <a:noFill/>
          <a:ln w="9360">
            <a:noFill/>
          </a:ln>
        </p:spPr>
        <p:txBody>
          <a:bodyPr lIns="93240" tIns="46440" rIns="93240" bIns="46440" numCol="1" spcCol="0" anchor="b">
            <a:noAutofit/>
          </a:bodyPr>
          <a:lstStyle>
            <a:lvl1pPr>
              <a:lnSpc>
                <a:spcPct val="100000"/>
              </a:lnSpc>
              <a:buNone/>
              <a:defRPr lang="en-US" sz="1200" b="0" strike="noStrike" spc="-1">
                <a:solidFill>
                  <a:srgbClr val="000000"/>
                </a:solidFill>
                <a:latin typeface="Arial"/>
                <a:ea typeface="ＭＳ Ｐゴシック"/>
              </a:defRPr>
            </a:lvl1pPr>
          </a:lstStyle>
          <a:p>
            <a:pPr>
              <a:lnSpc>
                <a:spcPct val="100000"/>
              </a:lnSpc>
              <a:buNone/>
            </a:pPr>
            <a:r>
              <a:rPr lang="en-US" sz="1200" b="0" strike="noStrike" spc="-1">
                <a:solidFill>
                  <a:srgbClr val="000000"/>
                </a:solidFill>
                <a:latin typeface="Arial"/>
                <a:ea typeface="ＭＳ Ｐゴシック"/>
              </a:rPr>
              <a:t>Nigel Topham</a:t>
            </a:r>
            <a:endParaRPr lang="en-GB" sz="1200" b="0" strike="noStrike" spc="-1">
              <a:latin typeface="Times New Roman"/>
            </a:endParaRPr>
          </a:p>
        </p:txBody>
      </p:sp>
      <p:sp>
        <p:nvSpPr>
          <p:cNvPr id="146" name="PlaceHolder 6"/>
          <p:cNvSpPr>
            <a:spLocks noGrp="1"/>
          </p:cNvSpPr>
          <p:nvPr>
            <p:ph type="sldNum" idx="38"/>
          </p:nvPr>
        </p:nvSpPr>
        <p:spPr>
          <a:xfrm>
            <a:off x="3575160" y="8758800"/>
            <a:ext cx="3037320" cy="333720"/>
          </a:xfrm>
          <a:prstGeom prst="rect">
            <a:avLst/>
          </a:prstGeom>
          <a:noFill/>
          <a:ln w="9360">
            <a:noFill/>
          </a:ln>
        </p:spPr>
        <p:txBody>
          <a:bodyPr lIns="93240" tIns="46440" rIns="93240" bIns="46440" numCol="1" spcCol="0" anchor="b">
            <a:noAutofit/>
          </a:bodyPr>
          <a:lstStyle>
            <a:lvl1pPr algn="r">
              <a:lnSpc>
                <a:spcPct val="100000"/>
              </a:lnSpc>
              <a:buNone/>
              <a:defRPr lang="en-US" sz="1200" b="0" strike="noStrike" spc="-1">
                <a:solidFill>
                  <a:srgbClr val="000000"/>
                </a:solidFill>
                <a:latin typeface="Arial"/>
                <a:ea typeface="ＭＳ Ｐゴシック"/>
              </a:defRPr>
            </a:lvl1pPr>
          </a:lstStyle>
          <a:p>
            <a:pPr algn="r">
              <a:lnSpc>
                <a:spcPct val="100000"/>
              </a:lnSpc>
              <a:buNone/>
            </a:pPr>
            <a:fld id="{B56D48CD-29F3-4FB9-9C7C-8EB09C860297}" type="slidenum">
              <a:rPr lang="en-US" sz="1200" b="0" strike="noStrike" spc="-1">
                <a:solidFill>
                  <a:srgbClr val="000000"/>
                </a:solidFill>
                <a:latin typeface="Arial"/>
                <a:ea typeface="ＭＳ Ｐゴシック"/>
              </a:rPr>
              <a:t>6</a:t>
            </a:fld>
            <a:endParaRPr lang="en-GB"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PlaceHolder 1"/>
          <p:cNvSpPr>
            <a:spLocks noGrp="1" noRot="1" noChangeAspect="1"/>
          </p:cNvSpPr>
          <p:nvPr>
            <p:ph type="sldImg"/>
          </p:nvPr>
        </p:nvSpPr>
        <p:spPr>
          <a:xfrm>
            <a:off x="866880" y="482760"/>
            <a:ext cx="5235120" cy="3927240"/>
          </a:xfrm>
          <a:prstGeom prst="rect">
            <a:avLst/>
          </a:prstGeom>
          <a:ln w="0">
            <a:noFill/>
          </a:ln>
        </p:spPr>
      </p:sp>
      <p:sp>
        <p:nvSpPr>
          <p:cNvPr id="148" name="PlaceHolder 2"/>
          <p:cNvSpPr>
            <a:spLocks noGrp="1"/>
          </p:cNvSpPr>
          <p:nvPr>
            <p:ph type="body"/>
          </p:nvPr>
        </p:nvSpPr>
        <p:spPr>
          <a:xfrm>
            <a:off x="563040" y="4415760"/>
            <a:ext cx="5859360" cy="4386240"/>
          </a:xfrm>
          <a:prstGeom prst="rect">
            <a:avLst/>
          </a:prstGeom>
          <a:noFill/>
          <a:ln w="9360">
            <a:noFill/>
          </a:ln>
        </p:spPr>
        <p:txBody>
          <a:bodyPr lIns="93240" tIns="46440" rIns="93240" bIns="46440" numCol="1" spcCol="0" anchor="t">
            <a:noAutofit/>
          </a:bodyPr>
          <a:lstStyle/>
          <a:p>
            <a:endParaRPr lang="en-GB" sz="2000" b="0" strike="noStrike" spc="-1">
              <a:latin typeface="Arial"/>
            </a:endParaRPr>
          </a:p>
        </p:txBody>
      </p:sp>
      <p:sp>
        <p:nvSpPr>
          <p:cNvPr id="149" name="PlaceHolder 3"/>
          <p:cNvSpPr>
            <a:spLocks noGrp="1"/>
          </p:cNvSpPr>
          <p:nvPr>
            <p:ph type="hdr"/>
          </p:nvPr>
        </p:nvSpPr>
        <p:spPr>
          <a:xfrm>
            <a:off x="79560" y="158040"/>
            <a:ext cx="3037320" cy="332280"/>
          </a:xfrm>
          <a:prstGeom prst="rect">
            <a:avLst/>
          </a:prstGeom>
          <a:noFill/>
          <a:ln w="9360">
            <a:noFill/>
          </a:ln>
        </p:spPr>
        <p:txBody>
          <a:bodyPr lIns="93240" tIns="46440" rIns="93240" bIns="46440" numCol="1" spcCol="0" anchor="t">
            <a:noAutofit/>
          </a:bodyPr>
          <a:lstStyle/>
          <a:p>
            <a:pPr>
              <a:lnSpc>
                <a:spcPct val="100000"/>
              </a:lnSpc>
              <a:buNone/>
            </a:pPr>
            <a:r>
              <a:rPr lang="en-US" sz="1200" b="0" strike="noStrike" spc="-1">
                <a:solidFill>
                  <a:srgbClr val="000000"/>
                </a:solidFill>
                <a:latin typeface="Arial"/>
                <a:ea typeface="ＭＳ Ｐゴシック"/>
              </a:rPr>
              <a:t>ARCmedia Presentation for FPF 2005</a:t>
            </a:r>
            <a:endParaRPr lang="en-GB" sz="1200" b="0" strike="noStrike" spc="-1">
              <a:latin typeface="Times New Roman"/>
            </a:endParaRPr>
          </a:p>
        </p:txBody>
      </p:sp>
      <p:sp>
        <p:nvSpPr>
          <p:cNvPr id="150" name="PlaceHolder 4"/>
          <p:cNvSpPr>
            <a:spLocks noGrp="1"/>
          </p:cNvSpPr>
          <p:nvPr>
            <p:ph type="dt" idx="39"/>
          </p:nvPr>
        </p:nvSpPr>
        <p:spPr>
          <a:xfrm>
            <a:off x="3813480" y="158040"/>
            <a:ext cx="3037320" cy="344880"/>
          </a:xfrm>
          <a:prstGeom prst="rect">
            <a:avLst/>
          </a:prstGeom>
          <a:noFill/>
          <a:ln w="9360">
            <a:noFill/>
          </a:ln>
        </p:spPr>
        <p:txBody>
          <a:bodyPr lIns="93240" tIns="46440" rIns="93240" bIns="46440" numCol="1" spcCol="0" anchor="t">
            <a:noAutofit/>
          </a:bodyPr>
          <a:lstStyle>
            <a:lvl1pPr algn="r">
              <a:lnSpc>
                <a:spcPct val="100000"/>
              </a:lnSpc>
              <a:buNone/>
              <a:defRPr lang="en-GB" sz="1200" b="0" strike="noStrike" spc="-1">
                <a:solidFill>
                  <a:srgbClr val="000000"/>
                </a:solidFill>
                <a:latin typeface="Arial"/>
                <a:ea typeface="ＭＳ Ｐゴシック"/>
              </a:defRPr>
            </a:lvl1pPr>
          </a:lstStyle>
          <a:p>
            <a:pPr algn="r">
              <a:lnSpc>
                <a:spcPct val="100000"/>
              </a:lnSpc>
              <a:buNone/>
            </a:pPr>
            <a:fld id="{813CB3F1-08D9-4405-B4AF-1FD04AA874C6}" type="datetime1">
              <a:rPr lang="en-GB" sz="1200" b="0" strike="noStrike" spc="-1">
                <a:solidFill>
                  <a:srgbClr val="000000"/>
                </a:solidFill>
                <a:latin typeface="Arial"/>
                <a:ea typeface="ＭＳ Ｐゴシック"/>
              </a:rPr>
              <a:t>12/10/2023</a:t>
            </a:fld>
            <a:endParaRPr lang="en-GB" sz="1200" b="0" strike="noStrike" spc="-1">
              <a:latin typeface="Times New Roman"/>
            </a:endParaRPr>
          </a:p>
        </p:txBody>
      </p:sp>
      <p:sp>
        <p:nvSpPr>
          <p:cNvPr id="151" name="PlaceHolder 5"/>
          <p:cNvSpPr>
            <a:spLocks noGrp="1"/>
          </p:cNvSpPr>
          <p:nvPr>
            <p:ph type="ftr" idx="40"/>
          </p:nvPr>
        </p:nvSpPr>
        <p:spPr>
          <a:xfrm>
            <a:off x="465840" y="8794440"/>
            <a:ext cx="3037320" cy="298080"/>
          </a:xfrm>
          <a:prstGeom prst="rect">
            <a:avLst/>
          </a:prstGeom>
          <a:noFill/>
          <a:ln w="9360">
            <a:noFill/>
          </a:ln>
        </p:spPr>
        <p:txBody>
          <a:bodyPr lIns="93240" tIns="46440" rIns="93240" bIns="46440" numCol="1" spcCol="0" anchor="b">
            <a:noAutofit/>
          </a:bodyPr>
          <a:lstStyle>
            <a:lvl1pPr>
              <a:lnSpc>
                <a:spcPct val="100000"/>
              </a:lnSpc>
              <a:buNone/>
              <a:defRPr lang="en-US" sz="1200" b="0" strike="noStrike" spc="-1">
                <a:solidFill>
                  <a:srgbClr val="000000"/>
                </a:solidFill>
                <a:latin typeface="Arial"/>
                <a:ea typeface="ＭＳ Ｐゴシック"/>
              </a:defRPr>
            </a:lvl1pPr>
          </a:lstStyle>
          <a:p>
            <a:pPr>
              <a:lnSpc>
                <a:spcPct val="100000"/>
              </a:lnSpc>
              <a:buNone/>
            </a:pPr>
            <a:r>
              <a:rPr lang="en-US" sz="1200" b="0" strike="noStrike" spc="-1">
                <a:solidFill>
                  <a:srgbClr val="000000"/>
                </a:solidFill>
                <a:latin typeface="Arial"/>
                <a:ea typeface="ＭＳ Ｐゴシック"/>
              </a:rPr>
              <a:t>Nigel Topham</a:t>
            </a:r>
            <a:endParaRPr lang="en-GB" sz="1200" b="0" strike="noStrike" spc="-1">
              <a:latin typeface="Times New Roman"/>
            </a:endParaRPr>
          </a:p>
        </p:txBody>
      </p:sp>
      <p:sp>
        <p:nvSpPr>
          <p:cNvPr id="152" name="PlaceHolder 6"/>
          <p:cNvSpPr>
            <a:spLocks noGrp="1"/>
          </p:cNvSpPr>
          <p:nvPr>
            <p:ph type="sldNum" idx="41"/>
          </p:nvPr>
        </p:nvSpPr>
        <p:spPr>
          <a:xfrm>
            <a:off x="3575160" y="8758800"/>
            <a:ext cx="3037320" cy="333720"/>
          </a:xfrm>
          <a:prstGeom prst="rect">
            <a:avLst/>
          </a:prstGeom>
          <a:noFill/>
          <a:ln w="9360">
            <a:noFill/>
          </a:ln>
        </p:spPr>
        <p:txBody>
          <a:bodyPr lIns="93240" tIns="46440" rIns="93240" bIns="46440" numCol="1" spcCol="0" anchor="b">
            <a:noAutofit/>
          </a:bodyPr>
          <a:lstStyle>
            <a:lvl1pPr algn="r">
              <a:lnSpc>
                <a:spcPct val="100000"/>
              </a:lnSpc>
              <a:buNone/>
              <a:defRPr lang="en-US" sz="1200" b="0" strike="noStrike" spc="-1">
                <a:solidFill>
                  <a:srgbClr val="000000"/>
                </a:solidFill>
                <a:latin typeface="Arial"/>
                <a:ea typeface="ＭＳ Ｐゴシック"/>
              </a:defRPr>
            </a:lvl1pPr>
          </a:lstStyle>
          <a:p>
            <a:pPr algn="r">
              <a:lnSpc>
                <a:spcPct val="100000"/>
              </a:lnSpc>
              <a:buNone/>
            </a:pPr>
            <a:fld id="{316646D4-E1EC-48A5-A51C-D5030D156C4E}" type="slidenum">
              <a:rPr lang="en-US" sz="1200" b="0" strike="noStrike" spc="-1">
                <a:solidFill>
                  <a:srgbClr val="000000"/>
                </a:solidFill>
                <a:latin typeface="Arial"/>
                <a:ea typeface="ＭＳ Ｐゴシック"/>
              </a:rPr>
              <a:t>7</a:t>
            </a:fld>
            <a:endParaRPr lang="en-GB"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noRot="1" noChangeAspect="1"/>
          </p:cNvSpPr>
          <p:nvPr>
            <p:ph type="sldImg"/>
          </p:nvPr>
        </p:nvSpPr>
        <p:spPr>
          <a:xfrm>
            <a:off x="866880" y="482760"/>
            <a:ext cx="5235120" cy="3927240"/>
          </a:xfrm>
          <a:prstGeom prst="rect">
            <a:avLst/>
          </a:prstGeom>
          <a:ln w="0">
            <a:noFill/>
          </a:ln>
        </p:spPr>
      </p:sp>
      <p:sp>
        <p:nvSpPr>
          <p:cNvPr id="154" name="PlaceHolder 2"/>
          <p:cNvSpPr>
            <a:spLocks noGrp="1"/>
          </p:cNvSpPr>
          <p:nvPr>
            <p:ph type="body"/>
          </p:nvPr>
        </p:nvSpPr>
        <p:spPr>
          <a:xfrm>
            <a:off x="563040" y="4415760"/>
            <a:ext cx="5859360" cy="4386240"/>
          </a:xfrm>
          <a:prstGeom prst="rect">
            <a:avLst/>
          </a:prstGeom>
          <a:noFill/>
          <a:ln w="9360">
            <a:noFill/>
          </a:ln>
        </p:spPr>
        <p:txBody>
          <a:bodyPr lIns="93240" tIns="46440" rIns="93240" bIns="46440" numCol="1" spcCol="0" anchor="t">
            <a:noAutofit/>
          </a:bodyPr>
          <a:lstStyle/>
          <a:p>
            <a:endParaRPr lang="en-GB" sz="2000" b="0" strike="noStrike" spc="-1">
              <a:latin typeface="Arial"/>
            </a:endParaRPr>
          </a:p>
        </p:txBody>
      </p:sp>
      <p:sp>
        <p:nvSpPr>
          <p:cNvPr id="155" name="PlaceHolder 3"/>
          <p:cNvSpPr>
            <a:spLocks noGrp="1"/>
          </p:cNvSpPr>
          <p:nvPr>
            <p:ph type="hdr"/>
          </p:nvPr>
        </p:nvSpPr>
        <p:spPr>
          <a:xfrm>
            <a:off x="79560" y="158040"/>
            <a:ext cx="3037320" cy="332280"/>
          </a:xfrm>
          <a:prstGeom prst="rect">
            <a:avLst/>
          </a:prstGeom>
          <a:noFill/>
          <a:ln w="9360">
            <a:noFill/>
          </a:ln>
        </p:spPr>
        <p:txBody>
          <a:bodyPr lIns="93240" tIns="46440" rIns="93240" bIns="46440" numCol="1" spcCol="0" anchor="t">
            <a:noAutofit/>
          </a:bodyPr>
          <a:lstStyle/>
          <a:p>
            <a:pPr>
              <a:lnSpc>
                <a:spcPct val="100000"/>
              </a:lnSpc>
              <a:buNone/>
            </a:pPr>
            <a:r>
              <a:rPr lang="en-US" sz="1200" b="0" strike="noStrike" spc="-1">
                <a:solidFill>
                  <a:srgbClr val="000000"/>
                </a:solidFill>
                <a:latin typeface="Arial"/>
                <a:ea typeface="ＭＳ Ｐゴシック"/>
              </a:rPr>
              <a:t>ARCmedia Presentation for FPF 2005</a:t>
            </a:r>
            <a:endParaRPr lang="en-GB" sz="1200" b="0" strike="noStrike" spc="-1">
              <a:latin typeface="Times New Roman"/>
            </a:endParaRPr>
          </a:p>
        </p:txBody>
      </p:sp>
      <p:sp>
        <p:nvSpPr>
          <p:cNvPr id="156" name="PlaceHolder 4"/>
          <p:cNvSpPr>
            <a:spLocks noGrp="1"/>
          </p:cNvSpPr>
          <p:nvPr>
            <p:ph type="dt" idx="42"/>
          </p:nvPr>
        </p:nvSpPr>
        <p:spPr>
          <a:xfrm>
            <a:off x="3813480" y="158040"/>
            <a:ext cx="3037320" cy="344880"/>
          </a:xfrm>
          <a:prstGeom prst="rect">
            <a:avLst/>
          </a:prstGeom>
          <a:noFill/>
          <a:ln w="9360">
            <a:noFill/>
          </a:ln>
        </p:spPr>
        <p:txBody>
          <a:bodyPr lIns="93240" tIns="46440" rIns="93240" bIns="46440" numCol="1" spcCol="0" anchor="t">
            <a:noAutofit/>
          </a:bodyPr>
          <a:lstStyle>
            <a:lvl1pPr algn="r">
              <a:lnSpc>
                <a:spcPct val="100000"/>
              </a:lnSpc>
              <a:buNone/>
              <a:defRPr lang="en-GB" sz="1200" b="0" strike="noStrike" spc="-1">
                <a:solidFill>
                  <a:srgbClr val="000000"/>
                </a:solidFill>
                <a:latin typeface="Arial"/>
                <a:ea typeface="ＭＳ Ｐゴシック"/>
              </a:defRPr>
            </a:lvl1pPr>
          </a:lstStyle>
          <a:p>
            <a:pPr algn="r">
              <a:lnSpc>
                <a:spcPct val="100000"/>
              </a:lnSpc>
              <a:buNone/>
            </a:pPr>
            <a:fld id="{B6D8354B-8BEB-413B-A952-7361E82ACAEA}" type="datetime1">
              <a:rPr lang="en-GB" sz="1200" b="0" strike="noStrike" spc="-1">
                <a:solidFill>
                  <a:srgbClr val="000000"/>
                </a:solidFill>
                <a:latin typeface="Arial"/>
                <a:ea typeface="ＭＳ Ｐゴシック"/>
              </a:rPr>
              <a:t>12/10/2023</a:t>
            </a:fld>
            <a:endParaRPr lang="en-GB" sz="1200" b="0" strike="noStrike" spc="-1">
              <a:latin typeface="Times New Roman"/>
            </a:endParaRPr>
          </a:p>
        </p:txBody>
      </p:sp>
      <p:sp>
        <p:nvSpPr>
          <p:cNvPr id="157" name="PlaceHolder 5"/>
          <p:cNvSpPr>
            <a:spLocks noGrp="1"/>
          </p:cNvSpPr>
          <p:nvPr>
            <p:ph type="ftr" idx="43"/>
          </p:nvPr>
        </p:nvSpPr>
        <p:spPr>
          <a:xfrm>
            <a:off x="465840" y="8794440"/>
            <a:ext cx="3037320" cy="298080"/>
          </a:xfrm>
          <a:prstGeom prst="rect">
            <a:avLst/>
          </a:prstGeom>
          <a:noFill/>
          <a:ln w="9360">
            <a:noFill/>
          </a:ln>
        </p:spPr>
        <p:txBody>
          <a:bodyPr lIns="93240" tIns="46440" rIns="93240" bIns="46440" numCol="1" spcCol="0" anchor="b">
            <a:noAutofit/>
          </a:bodyPr>
          <a:lstStyle>
            <a:lvl1pPr>
              <a:lnSpc>
                <a:spcPct val="100000"/>
              </a:lnSpc>
              <a:buNone/>
              <a:defRPr lang="en-US" sz="1200" b="0" strike="noStrike" spc="-1">
                <a:solidFill>
                  <a:srgbClr val="000000"/>
                </a:solidFill>
                <a:latin typeface="Arial"/>
                <a:ea typeface="ＭＳ Ｐゴシック"/>
              </a:defRPr>
            </a:lvl1pPr>
          </a:lstStyle>
          <a:p>
            <a:pPr>
              <a:lnSpc>
                <a:spcPct val="100000"/>
              </a:lnSpc>
              <a:buNone/>
            </a:pPr>
            <a:r>
              <a:rPr lang="en-US" sz="1200" b="0" strike="noStrike" spc="-1">
                <a:solidFill>
                  <a:srgbClr val="000000"/>
                </a:solidFill>
                <a:latin typeface="Arial"/>
                <a:ea typeface="ＭＳ Ｐゴシック"/>
              </a:rPr>
              <a:t>Nigel Topham</a:t>
            </a:r>
            <a:endParaRPr lang="en-GB" sz="1200" b="0" strike="noStrike" spc="-1">
              <a:latin typeface="Times New Roman"/>
            </a:endParaRPr>
          </a:p>
        </p:txBody>
      </p:sp>
      <p:sp>
        <p:nvSpPr>
          <p:cNvPr id="158" name="PlaceHolder 6"/>
          <p:cNvSpPr>
            <a:spLocks noGrp="1"/>
          </p:cNvSpPr>
          <p:nvPr>
            <p:ph type="sldNum" idx="44"/>
          </p:nvPr>
        </p:nvSpPr>
        <p:spPr>
          <a:xfrm>
            <a:off x="3575160" y="8758800"/>
            <a:ext cx="3037320" cy="333720"/>
          </a:xfrm>
          <a:prstGeom prst="rect">
            <a:avLst/>
          </a:prstGeom>
          <a:noFill/>
          <a:ln w="9360">
            <a:noFill/>
          </a:ln>
        </p:spPr>
        <p:txBody>
          <a:bodyPr lIns="93240" tIns="46440" rIns="93240" bIns="46440" numCol="1" spcCol="0" anchor="b">
            <a:noAutofit/>
          </a:bodyPr>
          <a:lstStyle>
            <a:lvl1pPr algn="r">
              <a:lnSpc>
                <a:spcPct val="100000"/>
              </a:lnSpc>
              <a:buNone/>
              <a:defRPr lang="en-US" sz="1200" b="0" strike="noStrike" spc="-1">
                <a:solidFill>
                  <a:srgbClr val="000000"/>
                </a:solidFill>
                <a:latin typeface="Arial"/>
                <a:ea typeface="ＭＳ Ｐゴシック"/>
              </a:defRPr>
            </a:lvl1pPr>
          </a:lstStyle>
          <a:p>
            <a:pPr algn="r">
              <a:lnSpc>
                <a:spcPct val="100000"/>
              </a:lnSpc>
              <a:buNone/>
            </a:pPr>
            <a:fld id="{3CDF0C79-4E35-43FB-8BB0-3153C3F6C7DB}" type="slidenum">
              <a:rPr lang="en-US" sz="1200" b="0" strike="noStrike" spc="-1">
                <a:solidFill>
                  <a:srgbClr val="000000"/>
                </a:solidFill>
                <a:latin typeface="Arial"/>
                <a:ea typeface="ＭＳ Ｐゴシック"/>
              </a:rPr>
              <a:t>8</a:t>
            </a:fld>
            <a:endParaRPr lang="en-GB"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PlaceHolder 1"/>
          <p:cNvSpPr>
            <a:spLocks noGrp="1" noRot="1" noChangeAspect="1"/>
          </p:cNvSpPr>
          <p:nvPr>
            <p:ph type="sldImg"/>
          </p:nvPr>
        </p:nvSpPr>
        <p:spPr>
          <a:xfrm>
            <a:off x="866880" y="482760"/>
            <a:ext cx="5235120" cy="3927240"/>
          </a:xfrm>
          <a:prstGeom prst="rect">
            <a:avLst/>
          </a:prstGeom>
          <a:ln w="0">
            <a:noFill/>
          </a:ln>
        </p:spPr>
      </p:sp>
      <p:sp>
        <p:nvSpPr>
          <p:cNvPr id="160" name="PlaceHolder 2"/>
          <p:cNvSpPr>
            <a:spLocks noGrp="1"/>
          </p:cNvSpPr>
          <p:nvPr>
            <p:ph type="body"/>
          </p:nvPr>
        </p:nvSpPr>
        <p:spPr>
          <a:xfrm>
            <a:off x="563040" y="4415760"/>
            <a:ext cx="5859360" cy="4386240"/>
          </a:xfrm>
          <a:prstGeom prst="rect">
            <a:avLst/>
          </a:prstGeom>
          <a:noFill/>
          <a:ln w="9360">
            <a:noFill/>
          </a:ln>
        </p:spPr>
        <p:txBody>
          <a:bodyPr lIns="93240" tIns="46440" rIns="93240" bIns="46440" numCol="1" spcCol="0" anchor="t">
            <a:noAutofit/>
          </a:bodyPr>
          <a:lstStyle/>
          <a:p>
            <a:endParaRPr lang="en-GB" sz="2000" b="0" strike="noStrike" spc="-1">
              <a:latin typeface="Arial"/>
            </a:endParaRPr>
          </a:p>
        </p:txBody>
      </p:sp>
      <p:sp>
        <p:nvSpPr>
          <p:cNvPr id="161" name="PlaceHolder 3"/>
          <p:cNvSpPr>
            <a:spLocks noGrp="1"/>
          </p:cNvSpPr>
          <p:nvPr>
            <p:ph type="hdr"/>
          </p:nvPr>
        </p:nvSpPr>
        <p:spPr>
          <a:xfrm>
            <a:off x="79560" y="158040"/>
            <a:ext cx="3037320" cy="332280"/>
          </a:xfrm>
          <a:prstGeom prst="rect">
            <a:avLst/>
          </a:prstGeom>
          <a:noFill/>
          <a:ln w="9360">
            <a:noFill/>
          </a:ln>
        </p:spPr>
        <p:txBody>
          <a:bodyPr lIns="93240" tIns="46440" rIns="93240" bIns="46440" numCol="1" spcCol="0" anchor="t">
            <a:noAutofit/>
          </a:bodyPr>
          <a:lstStyle/>
          <a:p>
            <a:pPr>
              <a:lnSpc>
                <a:spcPct val="100000"/>
              </a:lnSpc>
              <a:buNone/>
            </a:pPr>
            <a:r>
              <a:rPr lang="en-US" sz="1200" b="0" strike="noStrike" spc="-1">
                <a:solidFill>
                  <a:srgbClr val="000000"/>
                </a:solidFill>
                <a:latin typeface="Arial"/>
                <a:ea typeface="ＭＳ Ｐゴシック"/>
              </a:rPr>
              <a:t>ARCmedia Presentation for FPF 2005</a:t>
            </a:r>
            <a:endParaRPr lang="en-GB" sz="1200" b="0" strike="noStrike" spc="-1">
              <a:latin typeface="Times New Roman"/>
            </a:endParaRPr>
          </a:p>
        </p:txBody>
      </p:sp>
      <p:sp>
        <p:nvSpPr>
          <p:cNvPr id="162" name="PlaceHolder 4"/>
          <p:cNvSpPr>
            <a:spLocks noGrp="1"/>
          </p:cNvSpPr>
          <p:nvPr>
            <p:ph type="dt" idx="45"/>
          </p:nvPr>
        </p:nvSpPr>
        <p:spPr>
          <a:xfrm>
            <a:off x="3813480" y="158040"/>
            <a:ext cx="3037320" cy="344880"/>
          </a:xfrm>
          <a:prstGeom prst="rect">
            <a:avLst/>
          </a:prstGeom>
          <a:noFill/>
          <a:ln w="9360">
            <a:noFill/>
          </a:ln>
        </p:spPr>
        <p:txBody>
          <a:bodyPr lIns="93240" tIns="46440" rIns="93240" bIns="46440" numCol="1" spcCol="0" anchor="t">
            <a:noAutofit/>
          </a:bodyPr>
          <a:lstStyle>
            <a:lvl1pPr algn="r">
              <a:lnSpc>
                <a:spcPct val="100000"/>
              </a:lnSpc>
              <a:buNone/>
              <a:defRPr lang="en-GB" sz="1200" b="0" strike="noStrike" spc="-1">
                <a:solidFill>
                  <a:srgbClr val="000000"/>
                </a:solidFill>
                <a:latin typeface="Arial"/>
                <a:ea typeface="ＭＳ Ｐゴシック"/>
              </a:defRPr>
            </a:lvl1pPr>
          </a:lstStyle>
          <a:p>
            <a:pPr algn="r">
              <a:lnSpc>
                <a:spcPct val="100000"/>
              </a:lnSpc>
              <a:buNone/>
            </a:pPr>
            <a:fld id="{39E39F05-B1D2-40F4-B2F7-B6A439460CE8}" type="datetime1">
              <a:rPr lang="en-GB" sz="1200" b="0" strike="noStrike" spc="-1">
                <a:solidFill>
                  <a:srgbClr val="000000"/>
                </a:solidFill>
                <a:latin typeface="Arial"/>
                <a:ea typeface="ＭＳ Ｐゴシック"/>
              </a:rPr>
              <a:t>12/10/2023</a:t>
            </a:fld>
            <a:endParaRPr lang="en-GB" sz="1200" b="0" strike="noStrike" spc="-1">
              <a:latin typeface="Times New Roman"/>
            </a:endParaRPr>
          </a:p>
        </p:txBody>
      </p:sp>
      <p:sp>
        <p:nvSpPr>
          <p:cNvPr id="163" name="PlaceHolder 5"/>
          <p:cNvSpPr>
            <a:spLocks noGrp="1"/>
          </p:cNvSpPr>
          <p:nvPr>
            <p:ph type="ftr" idx="46"/>
          </p:nvPr>
        </p:nvSpPr>
        <p:spPr>
          <a:xfrm>
            <a:off x="465840" y="8794440"/>
            <a:ext cx="3037320" cy="298080"/>
          </a:xfrm>
          <a:prstGeom prst="rect">
            <a:avLst/>
          </a:prstGeom>
          <a:noFill/>
          <a:ln w="9360">
            <a:noFill/>
          </a:ln>
        </p:spPr>
        <p:txBody>
          <a:bodyPr lIns="93240" tIns="46440" rIns="93240" bIns="46440" numCol="1" spcCol="0" anchor="b">
            <a:noAutofit/>
          </a:bodyPr>
          <a:lstStyle>
            <a:lvl1pPr>
              <a:lnSpc>
                <a:spcPct val="100000"/>
              </a:lnSpc>
              <a:buNone/>
              <a:defRPr lang="en-US" sz="1200" b="0" strike="noStrike" spc="-1">
                <a:solidFill>
                  <a:srgbClr val="000000"/>
                </a:solidFill>
                <a:latin typeface="Arial"/>
                <a:ea typeface="ＭＳ Ｐゴシック"/>
              </a:defRPr>
            </a:lvl1pPr>
          </a:lstStyle>
          <a:p>
            <a:pPr>
              <a:lnSpc>
                <a:spcPct val="100000"/>
              </a:lnSpc>
              <a:buNone/>
            </a:pPr>
            <a:r>
              <a:rPr lang="en-US" sz="1200" b="0" strike="noStrike" spc="-1">
                <a:solidFill>
                  <a:srgbClr val="000000"/>
                </a:solidFill>
                <a:latin typeface="Arial"/>
                <a:ea typeface="ＭＳ Ｐゴシック"/>
              </a:rPr>
              <a:t>Nigel Topham</a:t>
            </a:r>
            <a:endParaRPr lang="en-GB" sz="1200" b="0" strike="noStrike" spc="-1">
              <a:latin typeface="Times New Roman"/>
            </a:endParaRPr>
          </a:p>
        </p:txBody>
      </p:sp>
      <p:sp>
        <p:nvSpPr>
          <p:cNvPr id="164" name="PlaceHolder 6"/>
          <p:cNvSpPr>
            <a:spLocks noGrp="1"/>
          </p:cNvSpPr>
          <p:nvPr>
            <p:ph type="sldNum" idx="47"/>
          </p:nvPr>
        </p:nvSpPr>
        <p:spPr>
          <a:xfrm>
            <a:off x="3575160" y="8758800"/>
            <a:ext cx="3037320" cy="333720"/>
          </a:xfrm>
          <a:prstGeom prst="rect">
            <a:avLst/>
          </a:prstGeom>
          <a:noFill/>
          <a:ln w="9360">
            <a:noFill/>
          </a:ln>
        </p:spPr>
        <p:txBody>
          <a:bodyPr lIns="93240" tIns="46440" rIns="93240" bIns="46440" numCol="1" spcCol="0" anchor="b">
            <a:noAutofit/>
          </a:bodyPr>
          <a:lstStyle>
            <a:lvl1pPr algn="r">
              <a:lnSpc>
                <a:spcPct val="100000"/>
              </a:lnSpc>
              <a:buNone/>
              <a:defRPr lang="en-US" sz="1200" b="0" strike="noStrike" spc="-1">
                <a:solidFill>
                  <a:srgbClr val="000000"/>
                </a:solidFill>
                <a:latin typeface="Arial"/>
                <a:ea typeface="ＭＳ Ｐゴシック"/>
              </a:defRPr>
            </a:lvl1pPr>
          </a:lstStyle>
          <a:p>
            <a:pPr algn="r">
              <a:lnSpc>
                <a:spcPct val="100000"/>
              </a:lnSpc>
              <a:buNone/>
            </a:pPr>
            <a:fld id="{B342C0CC-5B94-48D4-86B1-E0D61694B43C}" type="slidenum">
              <a:rPr lang="en-US" sz="1200" b="0" strike="noStrike" spc="-1">
                <a:solidFill>
                  <a:srgbClr val="000000"/>
                </a:solidFill>
                <a:latin typeface="Arial"/>
                <a:ea typeface="ＭＳ Ｐゴシック"/>
              </a:rPr>
              <a:t>9</a:t>
            </a:fld>
            <a:endParaRPr lang="en-GB"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E1B15D76-A8A8-4362-A48B-8FAA5DABFCBA}"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4680"/>
            <a:ext cx="7427520" cy="705960"/>
          </a:xfrm>
          <a:prstGeom prst="rect">
            <a:avLst/>
          </a:prstGeom>
          <a:noFill/>
          <a:ln w="0">
            <a:noFill/>
          </a:ln>
        </p:spPr>
        <p:txBody>
          <a:bodyPr lIns="0" tIns="0" rIns="0" bIns="0" anchor="ctr">
            <a:noAutofit/>
          </a:bodyPr>
          <a:lstStyle/>
          <a:p>
            <a:endParaRPr lang="en-US" sz="700" b="0" strike="noStrike" spc="-1">
              <a:solidFill>
                <a:srgbClr val="000000"/>
              </a:solidFill>
              <a:latin typeface="Arial"/>
            </a:endParaRPr>
          </a:p>
        </p:txBody>
      </p:sp>
      <p:sp>
        <p:nvSpPr>
          <p:cNvPr id="29" name="PlaceHolder 2"/>
          <p:cNvSpPr>
            <a:spLocks noGrp="1"/>
          </p:cNvSpPr>
          <p:nvPr>
            <p:ph/>
          </p:nvPr>
        </p:nvSpPr>
        <p:spPr>
          <a:xfrm>
            <a:off x="457200" y="1125360"/>
            <a:ext cx="8229240" cy="252360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0" name="PlaceHolder 3"/>
          <p:cNvSpPr>
            <a:spLocks noGrp="1"/>
          </p:cNvSpPr>
          <p:nvPr>
            <p:ph/>
          </p:nvPr>
        </p:nvSpPr>
        <p:spPr>
          <a:xfrm>
            <a:off x="457200" y="3889080"/>
            <a:ext cx="8229240" cy="252360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D8D3860C-43BB-4EAD-A801-3C3D42E0E294}"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4680"/>
            <a:ext cx="7427520" cy="705960"/>
          </a:xfrm>
          <a:prstGeom prst="rect">
            <a:avLst/>
          </a:prstGeom>
          <a:noFill/>
          <a:ln w="0">
            <a:noFill/>
          </a:ln>
        </p:spPr>
        <p:txBody>
          <a:bodyPr lIns="0" tIns="0" rIns="0" bIns="0" anchor="ctr">
            <a:noAutofit/>
          </a:bodyPr>
          <a:lstStyle/>
          <a:p>
            <a:endParaRPr lang="en-US" sz="700" b="0" strike="noStrike" spc="-1">
              <a:solidFill>
                <a:srgbClr val="000000"/>
              </a:solidFill>
              <a:latin typeface="Arial"/>
            </a:endParaRPr>
          </a:p>
        </p:txBody>
      </p:sp>
      <p:sp>
        <p:nvSpPr>
          <p:cNvPr id="32" name="PlaceHolder 2"/>
          <p:cNvSpPr>
            <a:spLocks noGrp="1"/>
          </p:cNvSpPr>
          <p:nvPr>
            <p:ph/>
          </p:nvPr>
        </p:nvSpPr>
        <p:spPr>
          <a:xfrm>
            <a:off x="457200" y="1125360"/>
            <a:ext cx="4015800" cy="252360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3" name="PlaceHolder 3"/>
          <p:cNvSpPr>
            <a:spLocks noGrp="1"/>
          </p:cNvSpPr>
          <p:nvPr>
            <p:ph/>
          </p:nvPr>
        </p:nvSpPr>
        <p:spPr>
          <a:xfrm>
            <a:off x="4674240" y="1125360"/>
            <a:ext cx="4015800" cy="252360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4" name="PlaceHolder 4"/>
          <p:cNvSpPr>
            <a:spLocks noGrp="1"/>
          </p:cNvSpPr>
          <p:nvPr>
            <p:ph/>
          </p:nvPr>
        </p:nvSpPr>
        <p:spPr>
          <a:xfrm>
            <a:off x="457200" y="3889080"/>
            <a:ext cx="4015800" cy="252360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5" name="PlaceHolder 5"/>
          <p:cNvSpPr>
            <a:spLocks noGrp="1"/>
          </p:cNvSpPr>
          <p:nvPr>
            <p:ph/>
          </p:nvPr>
        </p:nvSpPr>
        <p:spPr>
          <a:xfrm>
            <a:off x="4674240" y="3889080"/>
            <a:ext cx="4015800" cy="252360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E28BE1CF-4C39-48A2-9B9F-BB0377737435}"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4680"/>
            <a:ext cx="7427520" cy="705960"/>
          </a:xfrm>
          <a:prstGeom prst="rect">
            <a:avLst/>
          </a:prstGeom>
          <a:noFill/>
          <a:ln w="0">
            <a:noFill/>
          </a:ln>
        </p:spPr>
        <p:txBody>
          <a:bodyPr lIns="0" tIns="0" rIns="0" bIns="0" anchor="ctr">
            <a:noAutofit/>
          </a:bodyPr>
          <a:lstStyle/>
          <a:p>
            <a:endParaRPr lang="en-US" sz="700" b="0" strike="noStrike" spc="-1">
              <a:solidFill>
                <a:srgbClr val="000000"/>
              </a:solidFill>
              <a:latin typeface="Arial"/>
            </a:endParaRPr>
          </a:p>
        </p:txBody>
      </p:sp>
      <p:sp>
        <p:nvSpPr>
          <p:cNvPr id="37" name="PlaceHolder 2"/>
          <p:cNvSpPr>
            <a:spLocks noGrp="1"/>
          </p:cNvSpPr>
          <p:nvPr>
            <p:ph/>
          </p:nvPr>
        </p:nvSpPr>
        <p:spPr>
          <a:xfrm>
            <a:off x="457200" y="1125360"/>
            <a:ext cx="2649600" cy="252360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8" name="PlaceHolder 3"/>
          <p:cNvSpPr>
            <a:spLocks noGrp="1"/>
          </p:cNvSpPr>
          <p:nvPr>
            <p:ph/>
          </p:nvPr>
        </p:nvSpPr>
        <p:spPr>
          <a:xfrm>
            <a:off x="3239640" y="1125360"/>
            <a:ext cx="2649600" cy="252360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9" name="PlaceHolder 4"/>
          <p:cNvSpPr>
            <a:spLocks noGrp="1"/>
          </p:cNvSpPr>
          <p:nvPr>
            <p:ph/>
          </p:nvPr>
        </p:nvSpPr>
        <p:spPr>
          <a:xfrm>
            <a:off x="6022080" y="1125360"/>
            <a:ext cx="2649600" cy="252360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40" name="PlaceHolder 5"/>
          <p:cNvSpPr>
            <a:spLocks noGrp="1"/>
          </p:cNvSpPr>
          <p:nvPr>
            <p:ph/>
          </p:nvPr>
        </p:nvSpPr>
        <p:spPr>
          <a:xfrm>
            <a:off x="457200" y="3889080"/>
            <a:ext cx="2649600" cy="252360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41" name="PlaceHolder 6"/>
          <p:cNvSpPr>
            <a:spLocks noGrp="1"/>
          </p:cNvSpPr>
          <p:nvPr>
            <p:ph/>
          </p:nvPr>
        </p:nvSpPr>
        <p:spPr>
          <a:xfrm>
            <a:off x="3239640" y="3889080"/>
            <a:ext cx="2649600" cy="252360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42" name="PlaceHolder 7"/>
          <p:cNvSpPr>
            <a:spLocks noGrp="1"/>
          </p:cNvSpPr>
          <p:nvPr>
            <p:ph/>
          </p:nvPr>
        </p:nvSpPr>
        <p:spPr>
          <a:xfrm>
            <a:off x="6022080" y="3889080"/>
            <a:ext cx="2649600" cy="252360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F836616C-74C7-4EA4-9D43-82AAF898B2F2}"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7427520" cy="705960"/>
          </a:xfrm>
          <a:prstGeom prst="rect">
            <a:avLst/>
          </a:prstGeom>
          <a:noFill/>
          <a:ln w="0">
            <a:noFill/>
          </a:ln>
        </p:spPr>
        <p:txBody>
          <a:bodyPr lIns="0" tIns="0" rIns="0" bIns="0" anchor="ctr">
            <a:noAutofit/>
          </a:bodyPr>
          <a:lstStyle/>
          <a:p>
            <a:endParaRPr lang="en-US" sz="700" b="0" strike="noStrike" spc="-1">
              <a:solidFill>
                <a:srgbClr val="000000"/>
              </a:solidFill>
              <a:latin typeface="Arial"/>
            </a:endParaRPr>
          </a:p>
        </p:txBody>
      </p:sp>
      <p:sp>
        <p:nvSpPr>
          <p:cNvPr id="8" name="PlaceHolder 2"/>
          <p:cNvSpPr>
            <a:spLocks noGrp="1"/>
          </p:cNvSpPr>
          <p:nvPr>
            <p:ph type="subTitle"/>
          </p:nvPr>
        </p:nvSpPr>
        <p:spPr>
          <a:xfrm>
            <a:off x="457200" y="1125360"/>
            <a:ext cx="8229240" cy="5290920"/>
          </a:xfrm>
          <a:prstGeom prst="rect">
            <a:avLst/>
          </a:prstGeom>
          <a:noFill/>
          <a:ln w="0">
            <a:noFill/>
          </a:ln>
        </p:spPr>
        <p:txBody>
          <a:bodyPr lIns="0" tIns="0" rIns="0" bIns="0" anchor="ctr">
            <a:noAutofit/>
          </a:bodyPr>
          <a:lstStyle/>
          <a:p>
            <a:pPr algn="ctr">
              <a:buNone/>
            </a:pPr>
            <a:endParaRPr lang="en-GB" sz="3200" b="0" strike="noStrike" spc="-1">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58E6B890-1335-4328-BA2F-C383AFF56C28}"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7427520" cy="705960"/>
          </a:xfrm>
          <a:prstGeom prst="rect">
            <a:avLst/>
          </a:prstGeom>
          <a:noFill/>
          <a:ln w="0">
            <a:noFill/>
          </a:ln>
        </p:spPr>
        <p:txBody>
          <a:bodyPr lIns="0" tIns="0" rIns="0" bIns="0" anchor="ctr">
            <a:noAutofit/>
          </a:bodyPr>
          <a:lstStyle/>
          <a:p>
            <a:endParaRPr lang="en-US" sz="700" b="0" strike="noStrike" spc="-1">
              <a:solidFill>
                <a:srgbClr val="000000"/>
              </a:solidFill>
              <a:latin typeface="Arial"/>
            </a:endParaRPr>
          </a:p>
        </p:txBody>
      </p:sp>
      <p:sp>
        <p:nvSpPr>
          <p:cNvPr id="10" name="PlaceHolder 2"/>
          <p:cNvSpPr>
            <a:spLocks noGrp="1"/>
          </p:cNvSpPr>
          <p:nvPr>
            <p:ph/>
          </p:nvPr>
        </p:nvSpPr>
        <p:spPr>
          <a:xfrm>
            <a:off x="457200" y="1125360"/>
            <a:ext cx="8229240" cy="529092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C101A592-8C65-4F88-BC49-7836430C59F1}"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4680"/>
            <a:ext cx="7427520" cy="705960"/>
          </a:xfrm>
          <a:prstGeom prst="rect">
            <a:avLst/>
          </a:prstGeom>
          <a:noFill/>
          <a:ln w="0">
            <a:noFill/>
          </a:ln>
        </p:spPr>
        <p:txBody>
          <a:bodyPr lIns="0" tIns="0" rIns="0" bIns="0" anchor="ctr">
            <a:noAutofit/>
          </a:bodyPr>
          <a:lstStyle/>
          <a:p>
            <a:endParaRPr lang="en-US" sz="700" b="0" strike="noStrike" spc="-1">
              <a:solidFill>
                <a:srgbClr val="000000"/>
              </a:solidFill>
              <a:latin typeface="Arial"/>
            </a:endParaRPr>
          </a:p>
        </p:txBody>
      </p:sp>
      <p:sp>
        <p:nvSpPr>
          <p:cNvPr id="12" name="PlaceHolder 2"/>
          <p:cNvSpPr>
            <a:spLocks noGrp="1"/>
          </p:cNvSpPr>
          <p:nvPr>
            <p:ph/>
          </p:nvPr>
        </p:nvSpPr>
        <p:spPr>
          <a:xfrm>
            <a:off x="457200" y="1125360"/>
            <a:ext cx="4015800" cy="529092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3" name="PlaceHolder 3"/>
          <p:cNvSpPr>
            <a:spLocks noGrp="1"/>
          </p:cNvSpPr>
          <p:nvPr>
            <p:ph/>
          </p:nvPr>
        </p:nvSpPr>
        <p:spPr>
          <a:xfrm>
            <a:off x="4674240" y="1125360"/>
            <a:ext cx="4015800" cy="529092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769017D8-3B9E-4F90-8214-FE0EE8391380}"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7427520" cy="705960"/>
          </a:xfrm>
          <a:prstGeom prst="rect">
            <a:avLst/>
          </a:prstGeom>
          <a:noFill/>
          <a:ln w="0">
            <a:noFill/>
          </a:ln>
        </p:spPr>
        <p:txBody>
          <a:bodyPr lIns="0" tIns="0" rIns="0" bIns="0" anchor="ctr">
            <a:noAutofit/>
          </a:bodyPr>
          <a:lstStyle/>
          <a:p>
            <a:endParaRPr lang="en-US" sz="7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E2DBFC1D-9C8E-4F64-A126-D11861EC08D3}"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274680"/>
            <a:ext cx="7427520" cy="3273840"/>
          </a:xfrm>
          <a:prstGeom prst="rect">
            <a:avLst/>
          </a:prstGeom>
          <a:noFill/>
          <a:ln w="0">
            <a:noFill/>
          </a:ln>
        </p:spPr>
        <p:txBody>
          <a:bodyPr lIns="0" tIns="0" rIns="0" bIns="0" anchor="ctr">
            <a:noAutofit/>
          </a:bodyPr>
          <a:lstStyle/>
          <a:p>
            <a:pPr algn="ctr">
              <a:buNone/>
            </a:pPr>
            <a:endParaRPr lang="en-GB" sz="3200" b="0" strike="noStrike" spc="-1">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0760D36D-2E9D-4007-A601-F5D1F629D7DC}"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4680"/>
            <a:ext cx="7427520" cy="705960"/>
          </a:xfrm>
          <a:prstGeom prst="rect">
            <a:avLst/>
          </a:prstGeom>
          <a:noFill/>
          <a:ln w="0">
            <a:noFill/>
          </a:ln>
        </p:spPr>
        <p:txBody>
          <a:bodyPr lIns="0" tIns="0" rIns="0" bIns="0" anchor="ctr">
            <a:noAutofit/>
          </a:bodyPr>
          <a:lstStyle/>
          <a:p>
            <a:endParaRPr lang="en-US" sz="700" b="0" strike="noStrike" spc="-1">
              <a:solidFill>
                <a:srgbClr val="000000"/>
              </a:solidFill>
              <a:latin typeface="Arial"/>
            </a:endParaRPr>
          </a:p>
        </p:txBody>
      </p:sp>
      <p:sp>
        <p:nvSpPr>
          <p:cNvPr id="17" name="PlaceHolder 2"/>
          <p:cNvSpPr>
            <a:spLocks noGrp="1"/>
          </p:cNvSpPr>
          <p:nvPr>
            <p:ph/>
          </p:nvPr>
        </p:nvSpPr>
        <p:spPr>
          <a:xfrm>
            <a:off x="457200" y="1125360"/>
            <a:ext cx="4015800" cy="252360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8" name="PlaceHolder 3"/>
          <p:cNvSpPr>
            <a:spLocks noGrp="1"/>
          </p:cNvSpPr>
          <p:nvPr>
            <p:ph/>
          </p:nvPr>
        </p:nvSpPr>
        <p:spPr>
          <a:xfrm>
            <a:off x="4674240" y="1125360"/>
            <a:ext cx="4015800" cy="529092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9" name="PlaceHolder 4"/>
          <p:cNvSpPr>
            <a:spLocks noGrp="1"/>
          </p:cNvSpPr>
          <p:nvPr>
            <p:ph/>
          </p:nvPr>
        </p:nvSpPr>
        <p:spPr>
          <a:xfrm>
            <a:off x="457200" y="3889080"/>
            <a:ext cx="4015800" cy="252360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10AD3EDB-C464-40A0-8B8B-2543AD45A9A6}"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4680"/>
            <a:ext cx="7427520" cy="705960"/>
          </a:xfrm>
          <a:prstGeom prst="rect">
            <a:avLst/>
          </a:prstGeom>
          <a:noFill/>
          <a:ln w="0">
            <a:noFill/>
          </a:ln>
        </p:spPr>
        <p:txBody>
          <a:bodyPr lIns="0" tIns="0" rIns="0" bIns="0" anchor="ctr">
            <a:noAutofit/>
          </a:bodyPr>
          <a:lstStyle/>
          <a:p>
            <a:endParaRPr lang="en-US" sz="700" b="0" strike="noStrike" spc="-1">
              <a:solidFill>
                <a:srgbClr val="000000"/>
              </a:solidFill>
              <a:latin typeface="Arial"/>
            </a:endParaRPr>
          </a:p>
        </p:txBody>
      </p:sp>
      <p:sp>
        <p:nvSpPr>
          <p:cNvPr id="21" name="PlaceHolder 2"/>
          <p:cNvSpPr>
            <a:spLocks noGrp="1"/>
          </p:cNvSpPr>
          <p:nvPr>
            <p:ph/>
          </p:nvPr>
        </p:nvSpPr>
        <p:spPr>
          <a:xfrm>
            <a:off x="457200" y="1125360"/>
            <a:ext cx="4015800" cy="529092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2" name="PlaceHolder 3"/>
          <p:cNvSpPr>
            <a:spLocks noGrp="1"/>
          </p:cNvSpPr>
          <p:nvPr>
            <p:ph/>
          </p:nvPr>
        </p:nvSpPr>
        <p:spPr>
          <a:xfrm>
            <a:off x="4674240" y="1125360"/>
            <a:ext cx="4015800" cy="252360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3" name="PlaceHolder 4"/>
          <p:cNvSpPr>
            <a:spLocks noGrp="1"/>
          </p:cNvSpPr>
          <p:nvPr>
            <p:ph/>
          </p:nvPr>
        </p:nvSpPr>
        <p:spPr>
          <a:xfrm>
            <a:off x="4674240" y="3889080"/>
            <a:ext cx="4015800" cy="252360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33DE183C-22C9-4AC2-AEBD-50A09EA5DBF3}"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4680"/>
            <a:ext cx="7427520" cy="705960"/>
          </a:xfrm>
          <a:prstGeom prst="rect">
            <a:avLst/>
          </a:prstGeom>
          <a:noFill/>
          <a:ln w="0">
            <a:noFill/>
          </a:ln>
        </p:spPr>
        <p:txBody>
          <a:bodyPr lIns="0" tIns="0" rIns="0" bIns="0" anchor="ctr">
            <a:noAutofit/>
          </a:bodyPr>
          <a:lstStyle/>
          <a:p>
            <a:endParaRPr lang="en-US" sz="700" b="0" strike="noStrike" spc="-1">
              <a:solidFill>
                <a:srgbClr val="000000"/>
              </a:solidFill>
              <a:latin typeface="Arial"/>
            </a:endParaRPr>
          </a:p>
        </p:txBody>
      </p:sp>
      <p:sp>
        <p:nvSpPr>
          <p:cNvPr id="25" name="PlaceHolder 2"/>
          <p:cNvSpPr>
            <a:spLocks noGrp="1"/>
          </p:cNvSpPr>
          <p:nvPr>
            <p:ph/>
          </p:nvPr>
        </p:nvSpPr>
        <p:spPr>
          <a:xfrm>
            <a:off x="457200" y="1125360"/>
            <a:ext cx="4015800" cy="252360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6" name="PlaceHolder 3"/>
          <p:cNvSpPr>
            <a:spLocks noGrp="1"/>
          </p:cNvSpPr>
          <p:nvPr>
            <p:ph/>
          </p:nvPr>
        </p:nvSpPr>
        <p:spPr>
          <a:xfrm>
            <a:off x="4674240" y="1125360"/>
            <a:ext cx="4015800" cy="252360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7" name="PlaceHolder 4"/>
          <p:cNvSpPr>
            <a:spLocks noGrp="1"/>
          </p:cNvSpPr>
          <p:nvPr>
            <p:ph/>
          </p:nvPr>
        </p:nvSpPr>
        <p:spPr>
          <a:xfrm>
            <a:off x="457200" y="3889080"/>
            <a:ext cx="8229240" cy="252360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03F2687E-756E-4DA1-A7A1-18510871B390}"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AutoShape 7"/>
          <p:cNvSpPr/>
          <p:nvPr/>
        </p:nvSpPr>
        <p:spPr>
          <a:xfrm>
            <a:off x="468360" y="981000"/>
            <a:ext cx="8218080" cy="85320"/>
          </a:xfrm>
          <a:custGeom>
            <a:avLst/>
            <a:gdLst/>
            <a:ahLst/>
            <a:cxnLst/>
            <a:rect l="l" t="t" r="r" b="b"/>
            <a:pathLst>
              <a:path w="1000" h="1000" stroke="0">
                <a:moveTo>
                  <a:pt x="0" y="0"/>
                </a:moveTo>
                <a:lnTo>
                  <a:pt x="1006" y="0"/>
                </a:lnTo>
                <a:lnTo>
                  <a:pt x="1006" y="1000"/>
                </a:lnTo>
                <a:lnTo>
                  <a:pt x="0" y="1000"/>
                </a:lnTo>
                <a:lnTo>
                  <a:pt x="0" y="0"/>
                </a:lnTo>
                <a:close/>
              </a:path>
              <a:path w="1000" h="1000">
                <a:moveTo>
                  <a:pt x="0" y="0"/>
                </a:moveTo>
                <a:lnTo>
                  <a:pt x="1000" y="0"/>
                </a:lnTo>
              </a:path>
            </a:pathLst>
          </a:custGeom>
          <a:gradFill rotWithShape="0">
            <a:gsLst>
              <a:gs pos="0">
                <a:srgbClr val="0066CC"/>
              </a:gs>
              <a:gs pos="100000">
                <a:srgbClr val="BBE0E3"/>
              </a:gs>
            </a:gsLst>
            <a:lin ang="5400000"/>
          </a:gradFill>
          <a:ln w="15875">
            <a:noFill/>
          </a:ln>
        </p:spPr>
        <p:style>
          <a:lnRef idx="0">
            <a:scrgbClr r="0" g="0" b="0"/>
          </a:lnRef>
          <a:fillRef idx="0">
            <a:scrgbClr r="0" g="0" b="0"/>
          </a:fillRef>
          <a:effectRef idx="0">
            <a:scrgbClr r="0" g="0" b="0"/>
          </a:effectRef>
          <a:fontRef idx="minor"/>
        </p:style>
      </p:sp>
      <p:sp>
        <p:nvSpPr>
          <p:cNvPr id="8" name="Line 8"/>
          <p:cNvSpPr/>
          <p:nvPr/>
        </p:nvSpPr>
        <p:spPr>
          <a:xfrm>
            <a:off x="468000" y="6453000"/>
            <a:ext cx="8207640" cy="360"/>
          </a:xfrm>
          <a:prstGeom prst="line">
            <a:avLst/>
          </a:prstGeom>
          <a:ln w="19050">
            <a:solidFill>
              <a:srgbClr val="0066CC"/>
            </a:solidFill>
            <a:round/>
          </a:ln>
        </p:spPr>
        <p:style>
          <a:lnRef idx="0">
            <a:scrgbClr r="0" g="0" b="0"/>
          </a:lnRef>
          <a:fillRef idx="0">
            <a:scrgbClr r="0" g="0" b="0"/>
          </a:fillRef>
          <a:effectRef idx="0">
            <a:scrgbClr r="0" g="0" b="0"/>
          </a:effectRef>
          <a:fontRef idx="minor"/>
        </p:style>
      </p:sp>
      <p:sp>
        <p:nvSpPr>
          <p:cNvPr id="2" name="PlaceHolder 1"/>
          <p:cNvSpPr>
            <a:spLocks noGrp="1"/>
          </p:cNvSpPr>
          <p:nvPr>
            <p:ph type="title"/>
          </p:nvPr>
        </p:nvSpPr>
        <p:spPr>
          <a:xfrm>
            <a:off x="457200" y="274680"/>
            <a:ext cx="7427520" cy="705960"/>
          </a:xfrm>
          <a:prstGeom prst="rect">
            <a:avLst/>
          </a:prstGeom>
          <a:noFill/>
          <a:ln w="9360">
            <a:noFill/>
          </a:ln>
        </p:spPr>
        <p:txBody>
          <a:bodyPr numCol="1" spcCol="0" anchor="ctr">
            <a:noAutofit/>
          </a:bodyPr>
          <a:lstStyle/>
          <a:p>
            <a:pPr>
              <a:lnSpc>
                <a:spcPct val="100000"/>
              </a:lnSpc>
              <a:buNone/>
            </a:pPr>
            <a:r>
              <a:rPr lang="en-GB" sz="3200" b="0" strike="noStrike" spc="-1">
                <a:solidFill>
                  <a:srgbClr val="000000"/>
                </a:solidFill>
                <a:latin typeface="Arial"/>
                <a:ea typeface="ＭＳ Ｐゴシック"/>
              </a:rPr>
              <a:t>Click to edit Master title style</a:t>
            </a:r>
            <a:endParaRPr lang="en-US" sz="3200" b="0" strike="noStrike" spc="-1">
              <a:solidFill>
                <a:srgbClr val="000000"/>
              </a:solidFill>
              <a:latin typeface="Arial"/>
            </a:endParaRPr>
          </a:p>
        </p:txBody>
      </p:sp>
      <p:sp>
        <p:nvSpPr>
          <p:cNvPr id="3" name="PlaceHolder 2"/>
          <p:cNvSpPr>
            <a:spLocks noGrp="1"/>
          </p:cNvSpPr>
          <p:nvPr>
            <p:ph type="body"/>
          </p:nvPr>
        </p:nvSpPr>
        <p:spPr>
          <a:xfrm>
            <a:off x="457200" y="1125360"/>
            <a:ext cx="8229240" cy="5290920"/>
          </a:xfrm>
          <a:prstGeom prst="rect">
            <a:avLst/>
          </a:prstGeom>
          <a:noFill/>
          <a:ln w="9360">
            <a:noFill/>
          </a:ln>
        </p:spPr>
        <p:txBody>
          <a:bodyPr numCol="1" spcCol="0" anchor="t">
            <a:noAutofit/>
          </a:bodyPr>
          <a:lstStyle/>
          <a:p>
            <a:pPr marL="343080" indent="-343080">
              <a:lnSpc>
                <a:spcPct val="100000"/>
              </a:lnSpc>
              <a:spcBef>
                <a:spcPts val="561"/>
              </a:spcBef>
              <a:buClr>
                <a:srgbClr val="0066CC"/>
              </a:buClr>
              <a:buFont typeface="Wingdings" charset="2"/>
              <a:buChar char=""/>
            </a:pPr>
            <a:r>
              <a:rPr lang="en-GB" sz="2800" b="0" strike="noStrike" spc="-1">
                <a:solidFill>
                  <a:srgbClr val="000000"/>
                </a:solidFill>
                <a:latin typeface="Arial"/>
                <a:ea typeface="ＭＳ Ｐゴシック"/>
              </a:rPr>
              <a:t>Click to edit Master text styles</a:t>
            </a:r>
            <a:endParaRPr lang="en-US" sz="2800" b="0" strike="noStrike" spc="-1">
              <a:solidFill>
                <a:srgbClr val="000000"/>
              </a:solidFill>
              <a:latin typeface="Arial"/>
            </a:endParaRPr>
          </a:p>
          <a:p>
            <a:pPr marL="743040" lvl="1" indent="-285840">
              <a:lnSpc>
                <a:spcPct val="100000"/>
              </a:lnSpc>
              <a:spcBef>
                <a:spcPts val="479"/>
              </a:spcBef>
              <a:buClr>
                <a:srgbClr val="000000"/>
              </a:buClr>
              <a:buFont typeface="Symbol" charset="2"/>
              <a:buChar char=""/>
            </a:pPr>
            <a:r>
              <a:rPr lang="en-GB" sz="2400" b="0" strike="noStrike" spc="-1">
                <a:solidFill>
                  <a:srgbClr val="000000"/>
                </a:solidFill>
                <a:latin typeface="Arial"/>
                <a:ea typeface="ＭＳ Ｐゴシック"/>
              </a:rPr>
              <a:t>Second level</a:t>
            </a:r>
            <a:endParaRPr lang="en-US" sz="2400" b="0" strike="noStrike" spc="-1">
              <a:solidFill>
                <a:srgbClr val="0066CC"/>
              </a:solidFill>
              <a:latin typeface="Arial"/>
            </a:endParaRPr>
          </a:p>
          <a:p>
            <a:pPr marL="1143000" lvl="2" indent="-228600">
              <a:lnSpc>
                <a:spcPct val="100000"/>
              </a:lnSpc>
              <a:spcBef>
                <a:spcPts val="479"/>
              </a:spcBef>
              <a:buClr>
                <a:srgbClr val="0066CC"/>
              </a:buClr>
              <a:buFont typeface="Symbol" charset="2"/>
              <a:buChar char=""/>
            </a:pPr>
            <a:r>
              <a:rPr lang="en-GB" sz="2400" b="0" strike="noStrike" spc="-1">
                <a:solidFill>
                  <a:srgbClr val="0066CC"/>
                </a:solidFill>
                <a:latin typeface="Arial"/>
                <a:ea typeface="ＭＳ Ｐゴシック"/>
              </a:rPr>
              <a:t>Third level</a:t>
            </a:r>
            <a:endParaRPr lang="en-US" sz="2400" b="0" strike="noStrike" spc="-1">
              <a:solidFill>
                <a:srgbClr val="000000"/>
              </a:solidFill>
              <a:latin typeface="Arial"/>
            </a:endParaRPr>
          </a:p>
          <a:p>
            <a:pPr marL="1600200" lvl="3" indent="-228600">
              <a:lnSpc>
                <a:spcPct val="100000"/>
              </a:lnSpc>
              <a:spcBef>
                <a:spcPts val="400"/>
              </a:spcBef>
              <a:buClr>
                <a:srgbClr val="000000"/>
              </a:buClr>
              <a:buFont typeface="Symbol" charset="2"/>
              <a:buChar char=""/>
            </a:pPr>
            <a:r>
              <a:rPr lang="en-GB" sz="2000" b="0" strike="noStrike" spc="-1">
                <a:solidFill>
                  <a:srgbClr val="000000"/>
                </a:solidFill>
                <a:latin typeface="Arial"/>
                <a:ea typeface="ＭＳ Ｐゴシック"/>
              </a:rPr>
              <a:t>Fourth level</a:t>
            </a:r>
            <a:endParaRPr lang="en-US" sz="2000" b="0" strike="noStrike" spc="-1">
              <a:solidFill>
                <a:srgbClr val="000000"/>
              </a:solidFill>
              <a:latin typeface="Arial"/>
            </a:endParaRPr>
          </a:p>
          <a:p>
            <a:pPr marL="2057400" lvl="4" indent="-228600">
              <a:lnSpc>
                <a:spcPct val="100000"/>
              </a:lnSpc>
              <a:spcBef>
                <a:spcPts val="400"/>
              </a:spcBef>
              <a:buClr>
                <a:srgbClr val="000000"/>
              </a:buClr>
              <a:buFont typeface="StarSymbol"/>
              <a:buChar char="»"/>
            </a:pPr>
            <a:r>
              <a:rPr lang="en-GB" sz="2000" b="0" strike="noStrike" spc="-1">
                <a:solidFill>
                  <a:srgbClr val="000000"/>
                </a:solidFill>
                <a:latin typeface="Arial"/>
                <a:ea typeface="ＭＳ Ｐゴシック"/>
              </a:rPr>
              <a:t>Fifth level</a:t>
            </a:r>
            <a:endParaRPr lang="en-US" sz="2000" b="0" strike="noStrike" spc="-1">
              <a:solidFill>
                <a:srgbClr val="000000"/>
              </a:solidFill>
              <a:latin typeface="Arial"/>
            </a:endParaRPr>
          </a:p>
        </p:txBody>
      </p:sp>
      <p:sp>
        <p:nvSpPr>
          <p:cNvPr id="4" name="PlaceHolder 3"/>
          <p:cNvSpPr>
            <a:spLocks noGrp="1"/>
          </p:cNvSpPr>
          <p:nvPr>
            <p:ph type="dt" idx="1"/>
          </p:nvPr>
        </p:nvSpPr>
        <p:spPr>
          <a:xfrm>
            <a:off x="457200" y="6453360"/>
            <a:ext cx="2133360" cy="267840"/>
          </a:xfrm>
          <a:prstGeom prst="rect">
            <a:avLst/>
          </a:prstGeom>
          <a:noFill/>
          <a:ln w="9360">
            <a:noFill/>
          </a:ln>
        </p:spPr>
        <p:txBody>
          <a:bodyPr numCol="1" spcCol="0" anchor="t">
            <a:noAutofit/>
          </a:bodyPr>
          <a:lstStyle>
            <a:lvl1pPr>
              <a:defRPr lang="en-GB" sz="1400" b="0" strike="noStrike" spc="-1">
                <a:latin typeface="Times New Roman"/>
              </a:defRPr>
            </a:lvl1pPr>
          </a:lstStyle>
          <a:p>
            <a:r>
              <a:rPr lang="en-GB" sz="1400" b="0" strike="noStrike" spc="-1">
                <a:latin typeface="Times New Roman"/>
              </a:rPr>
              <a:t>&lt;date/time&gt;</a:t>
            </a:r>
          </a:p>
        </p:txBody>
      </p:sp>
      <p:sp>
        <p:nvSpPr>
          <p:cNvPr id="5" name="PlaceHolder 4"/>
          <p:cNvSpPr>
            <a:spLocks noGrp="1"/>
          </p:cNvSpPr>
          <p:nvPr>
            <p:ph type="ftr" idx="2"/>
          </p:nvPr>
        </p:nvSpPr>
        <p:spPr>
          <a:xfrm>
            <a:off x="2666880" y="6453360"/>
            <a:ext cx="3809520" cy="267840"/>
          </a:xfrm>
          <a:prstGeom prst="rect">
            <a:avLst/>
          </a:prstGeom>
          <a:noFill/>
          <a:ln w="9360">
            <a:noFill/>
          </a:ln>
        </p:spPr>
        <p:txBody>
          <a:bodyPr numCol="1" spcCol="0" anchor="t">
            <a:noAutofit/>
          </a:bodyPr>
          <a:lstStyle>
            <a:lvl1pPr algn="ctr">
              <a:buNone/>
              <a:defRPr lang="en-GB" sz="1400" b="0" strike="noStrike" spc="-1">
                <a:latin typeface="Times New Roman"/>
              </a:defRPr>
            </a:lvl1pPr>
          </a:lstStyle>
          <a:p>
            <a:pPr algn="ctr">
              <a:buNone/>
            </a:pPr>
            <a:r>
              <a:rPr lang="en-GB" sz="1400" b="0" strike="noStrike" spc="-1">
                <a:latin typeface="Times New Roman"/>
              </a:rPr>
              <a:t>&lt;footer&gt;</a:t>
            </a:r>
          </a:p>
        </p:txBody>
      </p:sp>
      <p:sp>
        <p:nvSpPr>
          <p:cNvPr id="6" name="PlaceHolder 5"/>
          <p:cNvSpPr>
            <a:spLocks noGrp="1"/>
          </p:cNvSpPr>
          <p:nvPr>
            <p:ph type="sldNum" idx="3"/>
          </p:nvPr>
        </p:nvSpPr>
        <p:spPr>
          <a:xfrm>
            <a:off x="6553080" y="6453360"/>
            <a:ext cx="2133360" cy="267840"/>
          </a:xfrm>
          <a:prstGeom prst="rect">
            <a:avLst/>
          </a:prstGeom>
          <a:noFill/>
          <a:ln w="9360">
            <a:noFill/>
          </a:ln>
        </p:spPr>
        <p:txBody>
          <a:bodyPr numCol="1" spcCol="0" anchor="t">
            <a:noAutofit/>
          </a:bodyPr>
          <a:lstStyle>
            <a:lvl1pPr algn="r">
              <a:lnSpc>
                <a:spcPct val="100000"/>
              </a:lnSpc>
              <a:buNone/>
              <a:defRPr lang="en-US" sz="900" b="0" strike="noStrike" spc="-1">
                <a:solidFill>
                  <a:srgbClr val="000000"/>
                </a:solidFill>
                <a:latin typeface="Verdana"/>
                <a:ea typeface="ＭＳ Ｐゴシック"/>
              </a:defRPr>
            </a:lvl1pPr>
          </a:lstStyle>
          <a:p>
            <a:pPr algn="r">
              <a:lnSpc>
                <a:spcPct val="100000"/>
              </a:lnSpc>
              <a:buNone/>
            </a:pPr>
            <a:fld id="{07A17055-8205-4051-AB0D-255E3DEAA775}" type="slidenum">
              <a:rPr lang="en-US" sz="900" b="0" strike="noStrike" spc="-1">
                <a:solidFill>
                  <a:srgbClr val="000000"/>
                </a:solidFill>
                <a:latin typeface="Verdana"/>
                <a:ea typeface="ＭＳ Ｐゴシック"/>
              </a:rPr>
              <a:t>‹#›</a:t>
            </a:fld>
            <a:endParaRPr lang="en-GB" sz="9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www.ed.ac.uk/files/atoms/files/copsupervisorsresearchstudents.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restricted.web.inf.ed.ac.uk/sites/default/files/atoms/files/mscr_examination_procedure.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eb.inf.ed.ac.uk/infweb/student-services/igs/phd/year-timeline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IGS@inf.ed.ac.uk"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ed.ac.uk/institute-academic-development/postgraduate/doctoral/courses/online-courses/research-ethics"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orbit-rri.org/courses/introduction-to-rri/"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laceHolder 1"/>
          <p:cNvSpPr>
            <a:spLocks noGrp="1"/>
          </p:cNvSpPr>
          <p:nvPr>
            <p:ph type="title"/>
          </p:nvPr>
        </p:nvSpPr>
        <p:spPr>
          <a:xfrm>
            <a:off x="425520" y="160200"/>
            <a:ext cx="7427520" cy="705960"/>
          </a:xfrm>
          <a:prstGeom prst="rect">
            <a:avLst/>
          </a:prstGeom>
          <a:noFill/>
          <a:ln w="9360">
            <a:noFill/>
          </a:ln>
        </p:spPr>
        <p:txBody>
          <a:bodyPr numCol="1" spcCol="0" anchor="ctr">
            <a:noAutofit/>
          </a:bodyPr>
          <a:lstStyle/>
          <a:p>
            <a:pPr>
              <a:lnSpc>
                <a:spcPct val="100000"/>
              </a:lnSpc>
              <a:buNone/>
            </a:pPr>
            <a:r>
              <a:rPr lang="en-GB" sz="2000" b="1" strike="noStrike" spc="-1">
                <a:solidFill>
                  <a:srgbClr val="000000"/>
                </a:solidFill>
                <a:latin typeface="Arial"/>
                <a:ea typeface="ＭＳ Ｐゴシック"/>
              </a:rPr>
              <a:t>Overview of Informatics MScR and PhD programmes; student and supervisor role and responsibilities </a:t>
            </a:r>
            <a:endParaRPr lang="en-US" sz="2000" b="0" strike="noStrike" spc="-1">
              <a:solidFill>
                <a:srgbClr val="000000"/>
              </a:solidFill>
              <a:latin typeface="Arial"/>
            </a:endParaRPr>
          </a:p>
        </p:txBody>
      </p:sp>
      <p:sp>
        <p:nvSpPr>
          <p:cNvPr id="50" name="PlaceHolder 2"/>
          <p:cNvSpPr>
            <a:spLocks noGrp="1"/>
          </p:cNvSpPr>
          <p:nvPr>
            <p:ph type="sldNum" idx="7"/>
          </p:nvPr>
        </p:nvSpPr>
        <p:spPr>
          <a:xfrm>
            <a:off x="6553080" y="6453360"/>
            <a:ext cx="2133360" cy="267840"/>
          </a:xfrm>
          <a:prstGeom prst="rect">
            <a:avLst/>
          </a:prstGeom>
          <a:noFill/>
          <a:ln w="9360">
            <a:noFill/>
          </a:ln>
        </p:spPr>
        <p:txBody>
          <a:bodyPr numCol="1" spcCol="0" anchor="t">
            <a:noAutofit/>
          </a:bodyPr>
          <a:lstStyle>
            <a:lvl1pPr algn="r">
              <a:lnSpc>
                <a:spcPct val="100000"/>
              </a:lnSpc>
              <a:buNone/>
              <a:defRPr lang="en-US" sz="900" b="0" strike="noStrike" spc="-1">
                <a:solidFill>
                  <a:srgbClr val="000000"/>
                </a:solidFill>
                <a:latin typeface="Verdana"/>
                <a:ea typeface="ＭＳ Ｐゴシック"/>
              </a:defRPr>
            </a:lvl1pPr>
          </a:lstStyle>
          <a:p>
            <a:pPr algn="r">
              <a:lnSpc>
                <a:spcPct val="100000"/>
              </a:lnSpc>
              <a:buNone/>
            </a:pPr>
            <a:fld id="{F8143AF6-EED2-44E6-8D81-CB1F044FE372}" type="slidenum">
              <a:rPr lang="en-US" sz="900" b="0" strike="noStrike" spc="-1">
                <a:solidFill>
                  <a:srgbClr val="000000"/>
                </a:solidFill>
                <a:latin typeface="Verdana"/>
                <a:ea typeface="ＭＳ Ｐゴシック"/>
              </a:rPr>
              <a:t>1</a:t>
            </a:fld>
            <a:endParaRPr lang="en-GB" sz="900" b="0" strike="noStrike" spc="-1">
              <a:latin typeface="Times New Roman"/>
            </a:endParaRPr>
          </a:p>
        </p:txBody>
      </p:sp>
      <p:sp>
        <p:nvSpPr>
          <p:cNvPr id="51" name="AutoShape 4"/>
          <p:cNvSpPr/>
          <p:nvPr/>
        </p:nvSpPr>
        <p:spPr>
          <a:xfrm>
            <a:off x="155520" y="-144360"/>
            <a:ext cx="304560" cy="304560"/>
          </a:xfrm>
          <a:prstGeom prst="rect">
            <a:avLst/>
          </a:prstGeom>
          <a:noFill/>
          <a:ln w="0">
            <a:noFill/>
          </a:ln>
        </p:spPr>
        <p:style>
          <a:lnRef idx="0">
            <a:scrgbClr r="0" g="0" b="0"/>
          </a:lnRef>
          <a:fillRef idx="0">
            <a:scrgbClr r="0" g="0" b="0"/>
          </a:fillRef>
          <a:effectRef idx="0">
            <a:scrgbClr r="0" g="0" b="0"/>
          </a:effectRef>
          <a:fontRef idx="minor"/>
        </p:style>
      </p:sp>
      <p:sp>
        <p:nvSpPr>
          <p:cNvPr id="52" name="TextBox 7"/>
          <p:cNvSpPr/>
          <p:nvPr/>
        </p:nvSpPr>
        <p:spPr>
          <a:xfrm>
            <a:off x="425520" y="1621080"/>
            <a:ext cx="8299080" cy="4126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nSpc>
                <a:spcPct val="100000"/>
              </a:lnSpc>
              <a:spcBef>
                <a:spcPts val="799"/>
              </a:spcBef>
              <a:buClr>
                <a:srgbClr val="000000"/>
              </a:buClr>
              <a:buFont typeface="Arial"/>
              <a:buChar char="•"/>
            </a:pPr>
            <a:r>
              <a:rPr lang="en-GB" sz="1600" b="1" strike="noStrike" spc="-1">
                <a:solidFill>
                  <a:srgbClr val="000000"/>
                </a:solidFill>
                <a:latin typeface="Arial"/>
                <a:ea typeface="ＭＳ Ｐゴシック"/>
              </a:rPr>
              <a:t>Code of Practice for Supervisors and Research Students</a:t>
            </a:r>
            <a:endParaRPr lang="en-GB" sz="1600" b="0" strike="noStrike" spc="-1">
              <a:latin typeface="Arial"/>
            </a:endParaRPr>
          </a:p>
          <a:p>
            <a:pPr marL="285840" indent="-285840">
              <a:lnSpc>
                <a:spcPct val="100000"/>
              </a:lnSpc>
              <a:spcBef>
                <a:spcPts val="799"/>
              </a:spcBef>
              <a:buClr>
                <a:srgbClr val="000000"/>
              </a:buClr>
              <a:buFont typeface="Arial"/>
              <a:buChar char="•"/>
            </a:pPr>
            <a:r>
              <a:rPr lang="en-GB" sz="1600" b="1" strike="noStrike" spc="-1">
                <a:solidFill>
                  <a:srgbClr val="000000"/>
                </a:solidFill>
                <a:latin typeface="Arial"/>
                <a:ea typeface="ＭＳ Ｐゴシック"/>
              </a:rPr>
              <a:t>Overview of the (non-CDT) MScR programme</a:t>
            </a:r>
            <a:endParaRPr lang="en-GB" sz="1600" b="0" strike="noStrike" spc="-1">
              <a:latin typeface="Arial"/>
            </a:endParaRPr>
          </a:p>
          <a:p>
            <a:pPr marL="743040" lvl="1" indent="-285840">
              <a:lnSpc>
                <a:spcPct val="100000"/>
              </a:lnSpc>
              <a:spcBef>
                <a:spcPts val="799"/>
              </a:spcBef>
              <a:buClr>
                <a:srgbClr val="000000"/>
              </a:buClr>
              <a:buFont typeface="Arial"/>
              <a:buChar char="•"/>
            </a:pPr>
            <a:r>
              <a:rPr lang="en-GB" sz="1600" b="0" strike="noStrike" spc="-1">
                <a:solidFill>
                  <a:srgbClr val="000000"/>
                </a:solidFill>
                <a:latin typeface="Arial"/>
                <a:ea typeface="ＭＳ Ｐゴシック"/>
              </a:rPr>
              <a:t>Research planning and timelines</a:t>
            </a:r>
            <a:endParaRPr lang="en-GB" sz="1600" b="0" strike="noStrike" spc="-1">
              <a:latin typeface="Arial"/>
            </a:endParaRPr>
          </a:p>
          <a:p>
            <a:pPr marL="285840" indent="-285840">
              <a:lnSpc>
                <a:spcPct val="100000"/>
              </a:lnSpc>
              <a:spcBef>
                <a:spcPts val="799"/>
              </a:spcBef>
              <a:buClr>
                <a:srgbClr val="000000"/>
              </a:buClr>
              <a:buFont typeface="Arial"/>
              <a:buChar char="•"/>
            </a:pPr>
            <a:r>
              <a:rPr lang="en-GB" sz="1600" b="1" strike="noStrike" spc="-1">
                <a:solidFill>
                  <a:srgbClr val="000000"/>
                </a:solidFill>
                <a:latin typeface="Arial"/>
                <a:ea typeface="ＭＳ Ｐゴシック"/>
              </a:rPr>
              <a:t>Overview of the (non-CDT) PhD programme</a:t>
            </a:r>
            <a:endParaRPr lang="en-GB" sz="1600" b="0" strike="noStrike" spc="-1">
              <a:latin typeface="Arial"/>
            </a:endParaRPr>
          </a:p>
          <a:p>
            <a:pPr marL="743040" lvl="1" indent="-285840">
              <a:lnSpc>
                <a:spcPct val="100000"/>
              </a:lnSpc>
              <a:spcBef>
                <a:spcPts val="799"/>
              </a:spcBef>
              <a:buClr>
                <a:srgbClr val="000000"/>
              </a:buClr>
              <a:buFont typeface="Arial"/>
              <a:buChar char="•"/>
            </a:pPr>
            <a:r>
              <a:rPr lang="en-GB" sz="1600" b="0" strike="noStrike" spc="-1">
                <a:solidFill>
                  <a:srgbClr val="000000"/>
                </a:solidFill>
                <a:latin typeface="Arial"/>
                <a:ea typeface="ＭＳ Ｐゴシック"/>
              </a:rPr>
              <a:t>Research planning and timelines</a:t>
            </a:r>
            <a:endParaRPr lang="en-GB" sz="1600" b="0" strike="noStrike" spc="-1">
              <a:latin typeface="Arial"/>
            </a:endParaRPr>
          </a:p>
          <a:p>
            <a:pPr marL="743040" lvl="1" indent="-285840">
              <a:lnSpc>
                <a:spcPct val="100000"/>
              </a:lnSpc>
              <a:spcBef>
                <a:spcPts val="799"/>
              </a:spcBef>
              <a:buClr>
                <a:srgbClr val="000000"/>
              </a:buClr>
              <a:buFont typeface="Arial"/>
              <a:buChar char="•"/>
            </a:pPr>
            <a:r>
              <a:rPr lang="en-GB" sz="1600" b="0" strike="noStrike" spc="-1">
                <a:solidFill>
                  <a:srgbClr val="000000"/>
                </a:solidFill>
                <a:latin typeface="Arial"/>
                <a:ea typeface="ＭＳ Ｐゴシック"/>
              </a:rPr>
              <a:t>Recommended training and development activities</a:t>
            </a:r>
            <a:endParaRPr lang="en-GB" sz="1600" b="0" strike="noStrike" spc="-1">
              <a:latin typeface="Arial"/>
            </a:endParaRPr>
          </a:p>
          <a:p>
            <a:pPr marL="743040" lvl="1" indent="-285840">
              <a:lnSpc>
                <a:spcPct val="100000"/>
              </a:lnSpc>
              <a:spcBef>
                <a:spcPts val="799"/>
              </a:spcBef>
              <a:buClr>
                <a:srgbClr val="000000"/>
              </a:buClr>
              <a:buFont typeface="Arial"/>
              <a:buChar char="•"/>
            </a:pPr>
            <a:r>
              <a:rPr lang="en-GB" sz="1600" b="0" strike="noStrike" spc="-1">
                <a:solidFill>
                  <a:srgbClr val="000000"/>
                </a:solidFill>
                <a:latin typeface="Arial"/>
                <a:ea typeface="ＭＳ Ｐゴシック"/>
              </a:rPr>
              <a:t>Annual reviews and progression decisions</a:t>
            </a:r>
            <a:endParaRPr lang="en-GB" sz="1600" b="0" strike="noStrike" spc="-1">
              <a:latin typeface="Arial"/>
            </a:endParaRPr>
          </a:p>
          <a:p>
            <a:pPr marL="743040" lvl="1" indent="-285840">
              <a:lnSpc>
                <a:spcPct val="100000"/>
              </a:lnSpc>
              <a:spcBef>
                <a:spcPts val="799"/>
              </a:spcBef>
              <a:buClr>
                <a:srgbClr val="000000"/>
              </a:buClr>
              <a:buFont typeface="Arial"/>
              <a:buChar char="•"/>
            </a:pPr>
            <a:r>
              <a:rPr lang="en-GB" sz="1600" b="0" strike="noStrike" spc="-1">
                <a:solidFill>
                  <a:srgbClr val="000000"/>
                </a:solidFill>
                <a:latin typeface="Arial"/>
                <a:ea typeface="ＭＳ Ｐゴシック"/>
              </a:rPr>
              <a:t>Thesis submission and viva examination process</a:t>
            </a:r>
            <a:endParaRPr lang="en-GB" sz="1600" b="0" strike="noStrike" spc="-1">
              <a:latin typeface="Arial"/>
            </a:endParaRPr>
          </a:p>
          <a:p>
            <a:pPr marL="285840" indent="-285840">
              <a:lnSpc>
                <a:spcPct val="100000"/>
              </a:lnSpc>
              <a:spcBef>
                <a:spcPts val="799"/>
              </a:spcBef>
              <a:buClr>
                <a:srgbClr val="000000"/>
              </a:buClr>
              <a:buFont typeface="Arial"/>
              <a:buChar char="•"/>
            </a:pPr>
            <a:r>
              <a:rPr lang="en-GB" sz="1600" b="1" strike="noStrike" spc="-1">
                <a:solidFill>
                  <a:srgbClr val="000000"/>
                </a:solidFill>
                <a:latin typeface="Arial"/>
                <a:ea typeface="ＭＳ Ｐゴシック"/>
              </a:rPr>
              <a:t>Your role and responsibilities as a research student</a:t>
            </a:r>
            <a:endParaRPr lang="en-GB" sz="1600" b="0" strike="noStrike" spc="-1">
              <a:latin typeface="Arial"/>
            </a:endParaRPr>
          </a:p>
          <a:p>
            <a:pPr marL="285840" indent="-285840">
              <a:lnSpc>
                <a:spcPct val="100000"/>
              </a:lnSpc>
              <a:spcBef>
                <a:spcPts val="799"/>
              </a:spcBef>
              <a:buClr>
                <a:srgbClr val="000000"/>
              </a:buClr>
              <a:buFont typeface="Arial"/>
              <a:buChar char="•"/>
            </a:pPr>
            <a:r>
              <a:rPr lang="en-GB" sz="1600" b="1" strike="noStrike" spc="-1">
                <a:solidFill>
                  <a:srgbClr val="000000"/>
                </a:solidFill>
                <a:latin typeface="Arial"/>
                <a:ea typeface="ＭＳ Ｐゴシック"/>
              </a:rPr>
              <a:t>Your supervision team and their roles and responsibilities</a:t>
            </a:r>
            <a:endParaRPr lang="en-GB" sz="1600" b="0" strike="noStrike" spc="-1">
              <a:latin typeface="Arial"/>
            </a:endParaRPr>
          </a:p>
          <a:p>
            <a:pPr marL="285840" indent="-285840">
              <a:lnSpc>
                <a:spcPct val="100000"/>
              </a:lnSpc>
              <a:spcBef>
                <a:spcPts val="799"/>
              </a:spcBef>
              <a:buClr>
                <a:srgbClr val="000000"/>
              </a:buClr>
              <a:buFont typeface="Arial"/>
              <a:buChar char="•"/>
            </a:pPr>
            <a:r>
              <a:rPr lang="en-GB" sz="1600" b="1" strike="noStrike" spc="-1">
                <a:solidFill>
                  <a:srgbClr val="000000"/>
                </a:solidFill>
                <a:latin typeface="Arial"/>
                <a:ea typeface="ＭＳ Ｐゴシック"/>
              </a:rPr>
              <a:t>Managing the student supervisor relationship</a:t>
            </a:r>
            <a:endParaRPr lang="en-GB" sz="1600" b="0" strike="noStrike" spc="-1">
              <a:latin typeface="Arial"/>
            </a:endParaRPr>
          </a:p>
          <a:p>
            <a:pPr marL="285840" indent="-285840">
              <a:lnSpc>
                <a:spcPct val="100000"/>
              </a:lnSpc>
              <a:spcBef>
                <a:spcPts val="799"/>
              </a:spcBef>
              <a:buClr>
                <a:srgbClr val="000000"/>
              </a:buClr>
              <a:buFont typeface="Arial"/>
              <a:buChar char="•"/>
            </a:pPr>
            <a:r>
              <a:rPr lang="en-GB" sz="1600" b="1" strike="noStrike" spc="-1">
                <a:solidFill>
                  <a:srgbClr val="000000"/>
                </a:solidFill>
                <a:latin typeface="Arial"/>
                <a:ea typeface="ＭＳ Ｐゴシック"/>
              </a:rPr>
              <a:t>Advice and words of wisdom....</a:t>
            </a:r>
            <a:endParaRPr lang="en-GB" sz="1600" b="0" strike="noStrike" spc="-1">
              <a:latin typeface="Arial"/>
            </a:endParaRPr>
          </a:p>
        </p:txBody>
      </p:sp>
      <p:sp>
        <p:nvSpPr>
          <p:cNvPr id="53" name="Rectangle 8"/>
          <p:cNvSpPr/>
          <p:nvPr/>
        </p:nvSpPr>
        <p:spPr>
          <a:xfrm>
            <a:off x="393840" y="1202760"/>
            <a:ext cx="829260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001"/>
              </a:spcBef>
              <a:buNone/>
            </a:pPr>
            <a:r>
              <a:rPr lang="en-GB" sz="2000" b="1" strike="noStrike" spc="-1">
                <a:solidFill>
                  <a:srgbClr val="0000FF"/>
                </a:solidFill>
                <a:latin typeface="Arial"/>
                <a:ea typeface="ＭＳ Ｐゴシック"/>
              </a:rPr>
              <a:t>Prof Rob van Glabbeek – Deputy Director of IGS</a:t>
            </a:r>
            <a:endParaRPr lang="en-GB" sz="2000" b="0" strike="noStrike" spc="-1">
              <a:latin typeface="Arial"/>
            </a:endParaRPr>
          </a:p>
        </p:txBody>
      </p:sp>
      <p:pic>
        <p:nvPicPr>
          <p:cNvPr id="54" name="Picture 9"/>
          <p:cNvPicPr/>
          <p:nvPr/>
        </p:nvPicPr>
        <p:blipFill>
          <a:blip r:embed="rId3"/>
          <a:stretch/>
        </p:blipFill>
        <p:spPr>
          <a:xfrm>
            <a:off x="5837040" y="2370240"/>
            <a:ext cx="2919240" cy="3645720"/>
          </a:xfrm>
          <a:prstGeom prst="rect">
            <a:avLst/>
          </a:prstGeom>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PlaceHolder 1"/>
          <p:cNvSpPr>
            <a:spLocks noGrp="1"/>
          </p:cNvSpPr>
          <p:nvPr>
            <p:ph type="title"/>
          </p:nvPr>
        </p:nvSpPr>
        <p:spPr>
          <a:xfrm>
            <a:off x="425520" y="160200"/>
            <a:ext cx="7427520" cy="705960"/>
          </a:xfrm>
          <a:prstGeom prst="rect">
            <a:avLst/>
          </a:prstGeom>
          <a:noFill/>
          <a:ln w="9360">
            <a:noFill/>
          </a:ln>
        </p:spPr>
        <p:txBody>
          <a:bodyPr numCol="1" spcCol="0" anchor="ctr">
            <a:noAutofit/>
          </a:bodyPr>
          <a:lstStyle/>
          <a:p>
            <a:pPr>
              <a:lnSpc>
                <a:spcPct val="100000"/>
              </a:lnSpc>
              <a:buNone/>
            </a:pPr>
            <a:r>
              <a:rPr lang="en-GB" sz="2000" b="1" strike="noStrike" spc="-1">
                <a:solidFill>
                  <a:srgbClr val="000000"/>
                </a:solidFill>
                <a:latin typeface="Arial"/>
                <a:ea typeface="ＭＳ Ｐゴシック"/>
              </a:rPr>
              <a:t>Your role and responsibilities as a research student</a:t>
            </a:r>
            <a:endParaRPr lang="en-US" sz="2000" b="0" strike="noStrike" spc="-1">
              <a:solidFill>
                <a:srgbClr val="000000"/>
              </a:solidFill>
              <a:latin typeface="Arial"/>
            </a:endParaRPr>
          </a:p>
        </p:txBody>
      </p:sp>
      <p:sp>
        <p:nvSpPr>
          <p:cNvPr id="92" name="PlaceHolder 2"/>
          <p:cNvSpPr>
            <a:spLocks noGrp="1"/>
          </p:cNvSpPr>
          <p:nvPr>
            <p:ph type="sldNum" idx="16"/>
          </p:nvPr>
        </p:nvSpPr>
        <p:spPr>
          <a:xfrm>
            <a:off x="6553080" y="6453360"/>
            <a:ext cx="2133360" cy="267840"/>
          </a:xfrm>
          <a:prstGeom prst="rect">
            <a:avLst/>
          </a:prstGeom>
          <a:noFill/>
          <a:ln w="9360">
            <a:noFill/>
          </a:ln>
        </p:spPr>
        <p:txBody>
          <a:bodyPr numCol="1" spcCol="0" anchor="t">
            <a:noAutofit/>
          </a:bodyPr>
          <a:lstStyle>
            <a:lvl1pPr algn="r">
              <a:lnSpc>
                <a:spcPct val="100000"/>
              </a:lnSpc>
              <a:buNone/>
              <a:defRPr lang="en-US" sz="900" b="0" strike="noStrike" spc="-1">
                <a:solidFill>
                  <a:srgbClr val="000000"/>
                </a:solidFill>
                <a:latin typeface="Verdana"/>
                <a:ea typeface="ＭＳ Ｐゴシック"/>
              </a:defRPr>
            </a:lvl1pPr>
          </a:lstStyle>
          <a:p>
            <a:pPr algn="r">
              <a:lnSpc>
                <a:spcPct val="100000"/>
              </a:lnSpc>
              <a:buNone/>
            </a:pPr>
            <a:fld id="{B7F192A0-41C0-41F0-845F-A04CC35CE426}" type="slidenum">
              <a:rPr lang="en-US" sz="900" b="0" strike="noStrike" spc="-1">
                <a:solidFill>
                  <a:srgbClr val="000000"/>
                </a:solidFill>
                <a:latin typeface="Verdana"/>
                <a:ea typeface="ＭＳ Ｐゴシック"/>
              </a:rPr>
              <a:t>10</a:t>
            </a:fld>
            <a:endParaRPr lang="en-GB" sz="900" b="0" strike="noStrike" spc="-1">
              <a:latin typeface="Times New Roman"/>
            </a:endParaRPr>
          </a:p>
        </p:txBody>
      </p:sp>
      <p:sp>
        <p:nvSpPr>
          <p:cNvPr id="93" name="AutoShape 4"/>
          <p:cNvSpPr/>
          <p:nvPr/>
        </p:nvSpPr>
        <p:spPr>
          <a:xfrm>
            <a:off x="155520" y="-144360"/>
            <a:ext cx="304560" cy="304560"/>
          </a:xfrm>
          <a:prstGeom prst="rect">
            <a:avLst/>
          </a:prstGeom>
          <a:noFill/>
          <a:ln w="0">
            <a:noFill/>
          </a:ln>
        </p:spPr>
        <p:style>
          <a:lnRef idx="0">
            <a:scrgbClr r="0" g="0" b="0"/>
          </a:lnRef>
          <a:fillRef idx="0">
            <a:scrgbClr r="0" g="0" b="0"/>
          </a:fillRef>
          <a:effectRef idx="0">
            <a:scrgbClr r="0" g="0" b="0"/>
          </a:effectRef>
          <a:fontRef idx="minor"/>
        </p:style>
      </p:sp>
      <p:sp>
        <p:nvSpPr>
          <p:cNvPr id="94" name="Rectangle 5"/>
          <p:cNvSpPr/>
          <p:nvPr/>
        </p:nvSpPr>
        <p:spPr>
          <a:xfrm>
            <a:off x="415080" y="1171440"/>
            <a:ext cx="8260920" cy="537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nSpc>
                <a:spcPct val="100000"/>
              </a:lnSpc>
              <a:spcBef>
                <a:spcPts val="700"/>
              </a:spcBef>
              <a:buClr>
                <a:srgbClr val="000000"/>
              </a:buClr>
              <a:buFont typeface="Arial"/>
              <a:buChar char="•"/>
            </a:pPr>
            <a:r>
              <a:rPr lang="en-GB" sz="1400" b="0" strike="noStrike" spc="-1">
                <a:solidFill>
                  <a:srgbClr val="000000"/>
                </a:solidFill>
                <a:latin typeface="Arial"/>
                <a:ea typeface="ＭＳ Ｐゴシック"/>
              </a:rPr>
              <a:t>Fulfilling the requirements of their PGR degree programme including any requirements for annual progression review.</a:t>
            </a:r>
            <a:endParaRPr lang="en-GB" sz="1400" b="0" strike="noStrike" spc="-1">
              <a:latin typeface="Arial"/>
            </a:endParaRPr>
          </a:p>
          <a:p>
            <a:pPr marL="285840" indent="-285840">
              <a:lnSpc>
                <a:spcPct val="100000"/>
              </a:lnSpc>
              <a:spcBef>
                <a:spcPts val="700"/>
              </a:spcBef>
              <a:buClr>
                <a:srgbClr val="000000"/>
              </a:buClr>
              <a:buFont typeface="Arial"/>
              <a:buChar char="•"/>
            </a:pPr>
            <a:r>
              <a:rPr lang="en-GB" sz="1400" b="0" strike="noStrike" spc="-1">
                <a:solidFill>
                  <a:srgbClr val="000000"/>
                </a:solidFill>
                <a:latin typeface="Arial"/>
                <a:ea typeface="ＭＳ Ｐゴシック"/>
              </a:rPr>
              <a:t>Taking advantage of the facilities and supervision offered by the University.</a:t>
            </a:r>
            <a:endParaRPr lang="en-GB" sz="1400" b="0" strike="noStrike" spc="-1">
              <a:latin typeface="Arial"/>
            </a:endParaRPr>
          </a:p>
          <a:p>
            <a:pPr marL="285840" indent="-285840">
              <a:lnSpc>
                <a:spcPct val="100000"/>
              </a:lnSpc>
              <a:spcBef>
                <a:spcPts val="700"/>
              </a:spcBef>
              <a:buClr>
                <a:srgbClr val="000000"/>
              </a:buClr>
              <a:buFont typeface="Arial"/>
              <a:buChar char="•"/>
            </a:pPr>
            <a:r>
              <a:rPr lang="en-GB" sz="1400" b="0" strike="noStrike" spc="-1">
                <a:solidFill>
                  <a:srgbClr val="000000"/>
                </a:solidFill>
                <a:latin typeface="Arial"/>
                <a:ea typeface="ＭＳ Ｐゴシック"/>
              </a:rPr>
              <a:t>Working as a professional, independent researcher accountable for the development of their own research.</a:t>
            </a:r>
            <a:endParaRPr lang="en-GB" sz="1400" b="0" strike="noStrike" spc="-1">
              <a:latin typeface="Arial"/>
            </a:endParaRPr>
          </a:p>
          <a:p>
            <a:pPr marL="285840" indent="-285840">
              <a:lnSpc>
                <a:spcPct val="100000"/>
              </a:lnSpc>
              <a:spcBef>
                <a:spcPts val="700"/>
              </a:spcBef>
              <a:buClr>
                <a:srgbClr val="000000"/>
              </a:buClr>
              <a:buFont typeface="Arial"/>
              <a:buChar char="•"/>
            </a:pPr>
            <a:r>
              <a:rPr lang="en-GB" sz="1400" b="0" strike="noStrike" spc="-1">
                <a:solidFill>
                  <a:srgbClr val="000000"/>
                </a:solidFill>
                <a:latin typeface="Arial"/>
                <a:ea typeface="ＭＳ Ｐゴシック"/>
              </a:rPr>
              <a:t>Maintaining ethical standards in the design, conduct and reporting of research.</a:t>
            </a:r>
            <a:endParaRPr lang="en-GB" sz="1400" b="0" strike="noStrike" spc="-1">
              <a:latin typeface="Arial"/>
            </a:endParaRPr>
          </a:p>
          <a:p>
            <a:pPr marL="285840" indent="-285840">
              <a:lnSpc>
                <a:spcPct val="100000"/>
              </a:lnSpc>
              <a:spcBef>
                <a:spcPts val="700"/>
              </a:spcBef>
              <a:buClr>
                <a:srgbClr val="000000"/>
              </a:buClr>
              <a:buFont typeface="Arial"/>
              <a:buChar char="•"/>
            </a:pPr>
            <a:r>
              <a:rPr lang="en-GB" sz="1400" b="0" strike="noStrike" spc="-1">
                <a:solidFill>
                  <a:srgbClr val="000000"/>
                </a:solidFill>
                <a:latin typeface="Arial"/>
                <a:ea typeface="ＭＳ Ｐゴシック"/>
              </a:rPr>
              <a:t>Working diligently and effectively throughout their studies; engaging and complying with the PhD Annual Review progression assessment. </a:t>
            </a:r>
            <a:endParaRPr lang="en-GB" sz="1400" b="0" strike="noStrike" spc="-1">
              <a:latin typeface="Arial"/>
            </a:endParaRPr>
          </a:p>
          <a:p>
            <a:pPr marL="285840" indent="-285840">
              <a:lnSpc>
                <a:spcPct val="100000"/>
              </a:lnSpc>
              <a:spcBef>
                <a:spcPts val="700"/>
              </a:spcBef>
              <a:buClr>
                <a:srgbClr val="000000"/>
              </a:buClr>
              <a:buFont typeface="Arial"/>
              <a:buChar char="•"/>
            </a:pPr>
            <a:r>
              <a:rPr lang="en-GB" sz="1400" b="0" strike="noStrike" spc="-1">
                <a:solidFill>
                  <a:srgbClr val="000000"/>
                </a:solidFill>
                <a:latin typeface="Arial"/>
                <a:ea typeface="ＭＳ Ｐゴシック"/>
              </a:rPr>
              <a:t>Following the rules of any other university, Associated Institution, company or other organisation that they are studying with as part of their programme (e.g. UKRI T&amp;Cs, or those specific to industry or research grants).</a:t>
            </a:r>
            <a:endParaRPr lang="en-GB" sz="1400" b="0" strike="noStrike" spc="-1">
              <a:latin typeface="Arial"/>
            </a:endParaRPr>
          </a:p>
          <a:p>
            <a:pPr marL="285840" indent="-285840">
              <a:lnSpc>
                <a:spcPct val="100000"/>
              </a:lnSpc>
              <a:spcBef>
                <a:spcPts val="700"/>
              </a:spcBef>
              <a:buClr>
                <a:srgbClr val="000000"/>
              </a:buClr>
              <a:buFont typeface="Arial"/>
              <a:buChar char="•"/>
            </a:pPr>
            <a:r>
              <a:rPr lang="en-GB" sz="1400" b="0" strike="noStrike" spc="-1">
                <a:solidFill>
                  <a:srgbClr val="000000"/>
                </a:solidFill>
                <a:latin typeface="Arial"/>
                <a:ea typeface="ＭＳ Ｐゴシック"/>
              </a:rPr>
              <a:t>Preparing a high quality thesis that is submitted for examination on time</a:t>
            </a:r>
            <a:endParaRPr lang="en-GB" sz="1400" b="0" strike="noStrike" spc="-1">
              <a:latin typeface="Arial"/>
            </a:endParaRPr>
          </a:p>
          <a:p>
            <a:pPr marL="285840" indent="-285840">
              <a:lnSpc>
                <a:spcPct val="100000"/>
              </a:lnSpc>
              <a:spcBef>
                <a:spcPts val="700"/>
              </a:spcBef>
              <a:buClr>
                <a:srgbClr val="000000"/>
              </a:buClr>
              <a:buFont typeface="Arial"/>
              <a:buChar char="•"/>
            </a:pPr>
            <a:r>
              <a:rPr lang="en-GB" sz="1400" b="0" strike="noStrike" spc="-1">
                <a:solidFill>
                  <a:srgbClr val="000000"/>
                </a:solidFill>
                <a:latin typeface="Arial"/>
                <a:ea typeface="ＭＳ Ｐゴシック"/>
              </a:rPr>
              <a:t>Making themselves available and participating in regular supervisor meetings and producing a record of each meeting, as well as agreed actions and deadlines</a:t>
            </a:r>
            <a:endParaRPr lang="en-GB" sz="1400" b="0" strike="noStrike" spc="-1">
              <a:latin typeface="Arial"/>
            </a:endParaRPr>
          </a:p>
          <a:p>
            <a:pPr marL="285840" indent="-285840">
              <a:lnSpc>
                <a:spcPct val="100000"/>
              </a:lnSpc>
              <a:spcBef>
                <a:spcPts val="700"/>
              </a:spcBef>
              <a:buClr>
                <a:srgbClr val="000000"/>
              </a:buClr>
              <a:buFont typeface="Arial"/>
              <a:buChar char="•"/>
            </a:pPr>
            <a:r>
              <a:rPr lang="en-GB" sz="1400" b="0" strike="noStrike" spc="-1">
                <a:solidFill>
                  <a:srgbClr val="000000"/>
                </a:solidFill>
                <a:latin typeface="Arial"/>
                <a:ea typeface="ＭＳ Ｐゴシック"/>
              </a:rPr>
              <a:t>Discussing any proposed employment opportunities with supervisor, which may impact on study progress</a:t>
            </a:r>
            <a:endParaRPr lang="en-GB" sz="1400" b="0" strike="noStrike" spc="-1">
              <a:latin typeface="Arial"/>
            </a:endParaRPr>
          </a:p>
          <a:p>
            <a:pPr marL="285840" indent="-285840">
              <a:lnSpc>
                <a:spcPct val="100000"/>
              </a:lnSpc>
              <a:spcBef>
                <a:spcPts val="700"/>
              </a:spcBef>
              <a:buClr>
                <a:srgbClr val="000000"/>
              </a:buClr>
              <a:buFont typeface="Arial"/>
              <a:buChar char="•"/>
            </a:pPr>
            <a:r>
              <a:rPr lang="en-GB" sz="1400" b="0" strike="noStrike" spc="-1">
                <a:solidFill>
                  <a:srgbClr val="000000"/>
                </a:solidFill>
                <a:latin typeface="Arial"/>
                <a:ea typeface="ＭＳ Ｐゴシック"/>
              </a:rPr>
              <a:t>Regularly reviewing training needs and engaging in appropriate development opportunities and participate in any and all mandatory training requirements.</a:t>
            </a:r>
            <a:endParaRPr lang="en-GB" sz="1400" b="0" strike="noStrike" spc="-1">
              <a:latin typeface="Arial"/>
            </a:endParaRPr>
          </a:p>
          <a:p>
            <a:pPr marL="285840" indent="-285840">
              <a:lnSpc>
                <a:spcPct val="100000"/>
              </a:lnSpc>
              <a:spcBef>
                <a:spcPts val="700"/>
              </a:spcBef>
              <a:buClr>
                <a:srgbClr val="000000"/>
              </a:buClr>
              <a:buFont typeface="Arial"/>
              <a:buChar char="•"/>
            </a:pPr>
            <a:r>
              <a:rPr lang="en-GB" sz="1400" b="0" strike="noStrike" spc="-1">
                <a:solidFill>
                  <a:srgbClr val="000000"/>
                </a:solidFill>
                <a:latin typeface="Arial"/>
                <a:ea typeface="ＭＳ Ｐゴシック"/>
              </a:rPr>
              <a:t>Proactively seeking advice and help to resolve academic and personal problems,</a:t>
            </a:r>
            <a:endParaRPr lang="en-GB" sz="1400" b="0" strike="noStrike" spc="-1">
              <a:latin typeface="Arial"/>
            </a:endParaRPr>
          </a:p>
          <a:p>
            <a:pPr>
              <a:lnSpc>
                <a:spcPct val="100000"/>
              </a:lnSpc>
              <a:spcBef>
                <a:spcPts val="799"/>
              </a:spcBef>
              <a:buNone/>
            </a:pPr>
            <a:endParaRPr lang="en-GB" sz="1600" b="0" strike="noStrike" spc="-1">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PlaceHolder 1"/>
          <p:cNvSpPr>
            <a:spLocks noGrp="1"/>
          </p:cNvSpPr>
          <p:nvPr>
            <p:ph type="title"/>
          </p:nvPr>
        </p:nvSpPr>
        <p:spPr>
          <a:xfrm>
            <a:off x="425520" y="160200"/>
            <a:ext cx="7427520" cy="705960"/>
          </a:xfrm>
          <a:prstGeom prst="rect">
            <a:avLst/>
          </a:prstGeom>
          <a:noFill/>
          <a:ln w="9360">
            <a:noFill/>
          </a:ln>
        </p:spPr>
        <p:txBody>
          <a:bodyPr numCol="1" spcCol="0" anchor="ctr">
            <a:noAutofit/>
          </a:bodyPr>
          <a:lstStyle/>
          <a:p>
            <a:pPr>
              <a:lnSpc>
                <a:spcPct val="100000"/>
              </a:lnSpc>
              <a:buNone/>
            </a:pPr>
            <a:r>
              <a:rPr lang="en-GB" sz="2000" b="1" strike="noStrike" spc="-1">
                <a:solidFill>
                  <a:srgbClr val="000000"/>
                </a:solidFill>
                <a:latin typeface="Arial"/>
                <a:ea typeface="ＭＳ Ｐゴシック"/>
              </a:rPr>
              <a:t>How to be an effective PGR student</a:t>
            </a:r>
            <a:endParaRPr lang="en-US" sz="2000" b="0" strike="noStrike" spc="-1">
              <a:solidFill>
                <a:srgbClr val="000000"/>
              </a:solidFill>
              <a:latin typeface="Arial"/>
            </a:endParaRPr>
          </a:p>
        </p:txBody>
      </p:sp>
      <p:sp>
        <p:nvSpPr>
          <p:cNvPr id="96" name="PlaceHolder 2"/>
          <p:cNvSpPr>
            <a:spLocks noGrp="1"/>
          </p:cNvSpPr>
          <p:nvPr>
            <p:ph type="sldNum" idx="17"/>
          </p:nvPr>
        </p:nvSpPr>
        <p:spPr>
          <a:xfrm>
            <a:off x="6553080" y="6453360"/>
            <a:ext cx="2133360" cy="267840"/>
          </a:xfrm>
          <a:prstGeom prst="rect">
            <a:avLst/>
          </a:prstGeom>
          <a:noFill/>
          <a:ln w="9360">
            <a:noFill/>
          </a:ln>
        </p:spPr>
        <p:txBody>
          <a:bodyPr numCol="1" spcCol="0" anchor="t">
            <a:noAutofit/>
          </a:bodyPr>
          <a:lstStyle>
            <a:lvl1pPr algn="r">
              <a:lnSpc>
                <a:spcPct val="100000"/>
              </a:lnSpc>
              <a:buNone/>
              <a:defRPr lang="en-US" sz="900" b="0" strike="noStrike" spc="-1">
                <a:solidFill>
                  <a:srgbClr val="000000"/>
                </a:solidFill>
                <a:latin typeface="Verdana"/>
                <a:ea typeface="ＭＳ Ｐゴシック"/>
              </a:defRPr>
            </a:lvl1pPr>
          </a:lstStyle>
          <a:p>
            <a:pPr algn="r">
              <a:lnSpc>
                <a:spcPct val="100000"/>
              </a:lnSpc>
              <a:buNone/>
            </a:pPr>
            <a:fld id="{050A2EB5-9459-43C7-8024-4D4A7D664B33}" type="slidenum">
              <a:rPr lang="en-US" sz="900" b="0" strike="noStrike" spc="-1">
                <a:solidFill>
                  <a:srgbClr val="000000"/>
                </a:solidFill>
                <a:latin typeface="Verdana"/>
                <a:ea typeface="ＭＳ Ｐゴシック"/>
              </a:rPr>
              <a:t>11</a:t>
            </a:fld>
            <a:endParaRPr lang="en-GB" sz="900" b="0" strike="noStrike" spc="-1">
              <a:latin typeface="Times New Roman"/>
            </a:endParaRPr>
          </a:p>
        </p:txBody>
      </p:sp>
      <p:sp>
        <p:nvSpPr>
          <p:cNvPr id="97" name="AutoShape 4"/>
          <p:cNvSpPr/>
          <p:nvPr/>
        </p:nvSpPr>
        <p:spPr>
          <a:xfrm>
            <a:off x="155520" y="-144360"/>
            <a:ext cx="304560" cy="304560"/>
          </a:xfrm>
          <a:prstGeom prst="rect">
            <a:avLst/>
          </a:prstGeom>
          <a:noFill/>
          <a:ln w="0">
            <a:noFill/>
          </a:ln>
        </p:spPr>
        <p:style>
          <a:lnRef idx="0">
            <a:scrgbClr r="0" g="0" b="0"/>
          </a:lnRef>
          <a:fillRef idx="0">
            <a:scrgbClr r="0" g="0" b="0"/>
          </a:fillRef>
          <a:effectRef idx="0">
            <a:scrgbClr r="0" g="0" b="0"/>
          </a:effectRef>
          <a:fontRef idx="minor"/>
        </p:style>
      </p:sp>
      <p:sp>
        <p:nvSpPr>
          <p:cNvPr id="98" name="Rectangle 5"/>
          <p:cNvSpPr/>
          <p:nvPr/>
        </p:nvSpPr>
        <p:spPr>
          <a:xfrm>
            <a:off x="425520" y="1075320"/>
            <a:ext cx="8260920" cy="4944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nSpc>
                <a:spcPct val="100000"/>
              </a:lnSpc>
              <a:spcBef>
                <a:spcPts val="799"/>
              </a:spcBef>
              <a:buClr>
                <a:srgbClr val="000000"/>
              </a:buClr>
              <a:buFont typeface="Arial"/>
              <a:buChar char="•"/>
            </a:pPr>
            <a:r>
              <a:rPr lang="en-GB" sz="1600" b="0" strike="noStrike" spc="-1">
                <a:solidFill>
                  <a:srgbClr val="000000"/>
                </a:solidFill>
                <a:latin typeface="Arial"/>
                <a:ea typeface="ＭＳ Ｐゴシック"/>
              </a:rPr>
              <a:t>Time is precious – manage it carefully and avoid burnout, learn how to avoid (or manage) procrastination! </a:t>
            </a:r>
            <a:endParaRPr lang="en-GB" sz="1600" b="0" strike="noStrike" spc="-1">
              <a:latin typeface="Arial"/>
            </a:endParaRPr>
          </a:p>
          <a:p>
            <a:pPr marL="285840" indent="-285840">
              <a:lnSpc>
                <a:spcPct val="100000"/>
              </a:lnSpc>
              <a:spcBef>
                <a:spcPts val="799"/>
              </a:spcBef>
              <a:buClr>
                <a:srgbClr val="000000"/>
              </a:buClr>
              <a:buFont typeface="Arial"/>
              <a:buChar char="•"/>
            </a:pPr>
            <a:r>
              <a:rPr lang="en-GB" sz="1600" b="0" strike="noStrike" spc="-1">
                <a:solidFill>
                  <a:srgbClr val="000000"/>
                </a:solidFill>
                <a:latin typeface="Arial"/>
                <a:ea typeface="ＭＳ Ｐゴシック"/>
              </a:rPr>
              <a:t>Schedule in holidays (8 weeks per year) and take time to regularly rest and refresh</a:t>
            </a:r>
            <a:endParaRPr lang="en-GB" sz="1600" b="0" strike="noStrike" spc="-1">
              <a:latin typeface="Arial"/>
            </a:endParaRPr>
          </a:p>
          <a:p>
            <a:pPr marL="285840" indent="-285840">
              <a:lnSpc>
                <a:spcPct val="100000"/>
              </a:lnSpc>
              <a:spcBef>
                <a:spcPts val="799"/>
              </a:spcBef>
              <a:buClr>
                <a:srgbClr val="000000"/>
              </a:buClr>
              <a:buFont typeface="Arial"/>
              <a:buChar char="•"/>
            </a:pPr>
            <a:r>
              <a:rPr lang="en-GB" sz="1600" b="0" strike="noStrike" spc="-1">
                <a:solidFill>
                  <a:srgbClr val="000000"/>
                </a:solidFill>
                <a:latin typeface="Arial"/>
                <a:ea typeface="ＭＳ Ｐゴシック"/>
              </a:rPr>
              <a:t>Plan your research around paper submissions </a:t>
            </a:r>
            <a:r>
              <a:rPr lang="en-GB" sz="1600" b="0" strike="noStrike" spc="-1">
                <a:solidFill>
                  <a:srgbClr val="000000"/>
                </a:solidFill>
                <a:latin typeface="Wingdings"/>
                <a:ea typeface="ＭＳ Ｐゴシック"/>
              </a:rPr>
              <a:t></a:t>
            </a:r>
            <a:r>
              <a:rPr lang="en-GB" sz="1600" b="0" strike="noStrike" spc="-1">
                <a:solidFill>
                  <a:srgbClr val="000000"/>
                </a:solidFill>
                <a:latin typeface="Arial"/>
                <a:ea typeface="ＭＳ Ｐゴシック"/>
              </a:rPr>
              <a:t> consider how many papers you should be aiming for across your period of registration </a:t>
            </a:r>
            <a:endParaRPr lang="en-GB" sz="1600" b="0" strike="noStrike" spc="-1">
              <a:latin typeface="Arial"/>
            </a:endParaRPr>
          </a:p>
          <a:p>
            <a:pPr marL="285840" indent="-285840">
              <a:lnSpc>
                <a:spcPct val="100000"/>
              </a:lnSpc>
              <a:spcBef>
                <a:spcPts val="799"/>
              </a:spcBef>
              <a:buClr>
                <a:srgbClr val="000000"/>
              </a:buClr>
              <a:buFont typeface="Arial"/>
              <a:buChar char="•"/>
            </a:pPr>
            <a:r>
              <a:rPr lang="en-GB" sz="1600" b="0" strike="noStrike" spc="-1">
                <a:solidFill>
                  <a:srgbClr val="000000"/>
                </a:solidFill>
                <a:latin typeface="Arial"/>
                <a:ea typeface="ＭＳ Ｐゴシック"/>
              </a:rPr>
              <a:t>Read extensively, widely and continuously</a:t>
            </a:r>
            <a:endParaRPr lang="en-GB" sz="1600" b="0" strike="noStrike" spc="-1">
              <a:latin typeface="Arial"/>
            </a:endParaRPr>
          </a:p>
          <a:p>
            <a:pPr marL="743040" lvl="1" indent="-285840">
              <a:lnSpc>
                <a:spcPct val="100000"/>
              </a:lnSpc>
              <a:spcBef>
                <a:spcPts val="700"/>
              </a:spcBef>
              <a:buClr>
                <a:srgbClr val="000000"/>
              </a:buClr>
              <a:buFont typeface="Arial"/>
              <a:buChar char="•"/>
            </a:pPr>
            <a:r>
              <a:rPr lang="en-GB" sz="1400" b="0" strike="noStrike" spc="-1">
                <a:solidFill>
                  <a:srgbClr val="000000"/>
                </a:solidFill>
                <a:latin typeface="Arial"/>
                <a:ea typeface="ＭＳ Ｐゴシック"/>
              </a:rPr>
              <a:t>Get a wider network to test ideas</a:t>
            </a:r>
            <a:endParaRPr lang="en-GB" sz="1400" b="0" strike="noStrike" spc="-1">
              <a:latin typeface="Arial"/>
            </a:endParaRPr>
          </a:p>
          <a:p>
            <a:pPr marL="743040" lvl="1" indent="-285840">
              <a:lnSpc>
                <a:spcPct val="100000"/>
              </a:lnSpc>
              <a:spcBef>
                <a:spcPts val="700"/>
              </a:spcBef>
              <a:buClr>
                <a:srgbClr val="000000"/>
              </a:buClr>
              <a:buFont typeface="Arial"/>
              <a:buChar char="•"/>
            </a:pPr>
            <a:r>
              <a:rPr lang="en-GB" sz="1400" b="0" strike="noStrike" spc="-1">
                <a:solidFill>
                  <a:srgbClr val="000000"/>
                </a:solidFill>
                <a:latin typeface="Arial"/>
                <a:ea typeface="ＭＳ Ｐゴシック"/>
              </a:rPr>
              <a:t>Ask for, and get regular feedback from supervisors, colleagues and peers</a:t>
            </a:r>
            <a:endParaRPr lang="en-GB" sz="1400" b="0" strike="noStrike" spc="-1">
              <a:latin typeface="Arial"/>
            </a:endParaRPr>
          </a:p>
          <a:p>
            <a:pPr marL="285840" indent="-285840">
              <a:lnSpc>
                <a:spcPct val="100000"/>
              </a:lnSpc>
              <a:spcBef>
                <a:spcPts val="799"/>
              </a:spcBef>
              <a:buClr>
                <a:srgbClr val="000000"/>
              </a:buClr>
              <a:buFont typeface="Arial"/>
              <a:buChar char="•"/>
            </a:pPr>
            <a:r>
              <a:rPr lang="en-GB" sz="1600" b="0" strike="noStrike" spc="-1">
                <a:solidFill>
                  <a:srgbClr val="000000"/>
                </a:solidFill>
                <a:latin typeface="Arial"/>
                <a:ea typeface="ＭＳ Ｐゴシック"/>
              </a:rPr>
              <a:t>Avoid rabbit holes – evidence based PhD</a:t>
            </a:r>
            <a:endParaRPr lang="en-GB" sz="1600" b="0" strike="noStrike" spc="-1">
              <a:latin typeface="Arial"/>
            </a:endParaRPr>
          </a:p>
          <a:p>
            <a:pPr marL="743040" lvl="1" indent="-285840">
              <a:lnSpc>
                <a:spcPct val="100000"/>
              </a:lnSpc>
              <a:spcBef>
                <a:spcPts val="700"/>
              </a:spcBef>
              <a:buClr>
                <a:srgbClr val="000000"/>
              </a:buClr>
              <a:buFont typeface="Arial"/>
              <a:buChar char="•"/>
            </a:pPr>
            <a:r>
              <a:rPr lang="en-GB" sz="1400" b="0" strike="noStrike" spc="-1">
                <a:solidFill>
                  <a:srgbClr val="000000"/>
                </a:solidFill>
                <a:latin typeface="Arial"/>
                <a:ea typeface="ＭＳ Ｐゴシック"/>
              </a:rPr>
              <a:t>Does your problem exist</a:t>
            </a:r>
            <a:endParaRPr lang="en-GB" sz="1400" b="0" strike="noStrike" spc="-1">
              <a:latin typeface="Arial"/>
            </a:endParaRPr>
          </a:p>
          <a:p>
            <a:pPr marL="743040" lvl="1" indent="-285840">
              <a:lnSpc>
                <a:spcPct val="100000"/>
              </a:lnSpc>
              <a:spcBef>
                <a:spcPts val="700"/>
              </a:spcBef>
              <a:buClr>
                <a:srgbClr val="000000"/>
              </a:buClr>
              <a:buFont typeface="Arial"/>
              <a:buChar char="•"/>
            </a:pPr>
            <a:r>
              <a:rPr lang="en-GB" sz="1400" b="0" strike="noStrike" spc="-1">
                <a:solidFill>
                  <a:srgbClr val="000000"/>
                </a:solidFill>
                <a:latin typeface="Arial"/>
                <a:ea typeface="ＭＳ Ｐゴシック"/>
              </a:rPr>
              <a:t>Can you estimate value of your solution before you develop it</a:t>
            </a:r>
            <a:endParaRPr lang="en-GB" sz="1400" b="0" strike="noStrike" spc="-1">
              <a:latin typeface="Arial"/>
            </a:endParaRPr>
          </a:p>
          <a:p>
            <a:pPr marL="743040" lvl="1" indent="-285840">
              <a:lnSpc>
                <a:spcPct val="100000"/>
              </a:lnSpc>
              <a:spcBef>
                <a:spcPts val="700"/>
              </a:spcBef>
              <a:buClr>
                <a:srgbClr val="000000"/>
              </a:buClr>
              <a:buFont typeface="Arial"/>
              <a:buChar char="•"/>
            </a:pPr>
            <a:r>
              <a:rPr lang="en-GB" sz="1400" b="0" strike="noStrike" spc="-1">
                <a:solidFill>
                  <a:srgbClr val="000000"/>
                </a:solidFill>
                <a:latin typeface="Arial"/>
                <a:ea typeface="ＭＳ Ｐゴシック"/>
              </a:rPr>
              <a:t>Is there a market for your solution</a:t>
            </a:r>
            <a:endParaRPr lang="en-GB" sz="1400" b="0" strike="noStrike" spc="-1">
              <a:latin typeface="Arial"/>
            </a:endParaRPr>
          </a:p>
          <a:p>
            <a:pPr marL="743040" lvl="1" indent="-285840">
              <a:lnSpc>
                <a:spcPct val="100000"/>
              </a:lnSpc>
              <a:spcBef>
                <a:spcPts val="700"/>
              </a:spcBef>
              <a:buClr>
                <a:srgbClr val="000000"/>
              </a:buClr>
              <a:buFont typeface="Arial"/>
              <a:buChar char="•"/>
            </a:pPr>
            <a:r>
              <a:rPr lang="en-GB" sz="1400" b="0" strike="noStrike" spc="-1">
                <a:solidFill>
                  <a:srgbClr val="000000"/>
                </a:solidFill>
                <a:latin typeface="Arial"/>
                <a:ea typeface="ＭＳ Ｐゴシック"/>
              </a:rPr>
              <a:t>Probability of solution version IMPACT</a:t>
            </a:r>
            <a:endParaRPr lang="en-GB" sz="1400" b="0" strike="noStrike" spc="-1">
              <a:latin typeface="Arial"/>
            </a:endParaRPr>
          </a:p>
          <a:p>
            <a:pPr marL="285840" indent="-285840">
              <a:lnSpc>
                <a:spcPct val="100000"/>
              </a:lnSpc>
              <a:spcBef>
                <a:spcPts val="799"/>
              </a:spcBef>
              <a:buClr>
                <a:srgbClr val="000000"/>
              </a:buClr>
              <a:buFont typeface="Arial"/>
              <a:buChar char="•"/>
            </a:pPr>
            <a:r>
              <a:rPr lang="en-GB" sz="1600" b="0" strike="noStrike" spc="-1">
                <a:solidFill>
                  <a:srgbClr val="000000"/>
                </a:solidFill>
                <a:latin typeface="Arial"/>
                <a:ea typeface="ＭＳ Ｐゴシック"/>
              </a:rPr>
              <a:t>Learn from mentors and role models</a:t>
            </a:r>
            <a:endParaRPr lang="en-GB" sz="1600" b="0" strike="noStrike" spc="-1">
              <a:latin typeface="Arial"/>
            </a:endParaRPr>
          </a:p>
          <a:p>
            <a:pPr marL="285840" indent="-285840">
              <a:lnSpc>
                <a:spcPct val="100000"/>
              </a:lnSpc>
              <a:spcBef>
                <a:spcPts val="799"/>
              </a:spcBef>
              <a:buClr>
                <a:srgbClr val="000000"/>
              </a:buClr>
              <a:buFont typeface="Arial"/>
              <a:buChar char="•"/>
            </a:pPr>
            <a:r>
              <a:rPr lang="en-GB" sz="1600" b="0" strike="noStrike" spc="-1">
                <a:solidFill>
                  <a:srgbClr val="000000"/>
                </a:solidFill>
                <a:latin typeface="Arial"/>
                <a:ea typeface="ＭＳ Ｐゴシック"/>
              </a:rPr>
              <a:t>Raise issues, problems or concerns early – speak to people who can support and help and don’t let things fester….</a:t>
            </a:r>
            <a:endParaRPr lang="en-GB" sz="1600" b="0" strike="noStrike" spc="-1">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PlaceHolder 1"/>
          <p:cNvSpPr>
            <a:spLocks noGrp="1"/>
          </p:cNvSpPr>
          <p:nvPr>
            <p:ph type="title"/>
          </p:nvPr>
        </p:nvSpPr>
        <p:spPr>
          <a:xfrm>
            <a:off x="425520" y="160200"/>
            <a:ext cx="7427520" cy="705960"/>
          </a:xfrm>
          <a:prstGeom prst="rect">
            <a:avLst/>
          </a:prstGeom>
          <a:noFill/>
          <a:ln w="9360">
            <a:noFill/>
          </a:ln>
        </p:spPr>
        <p:txBody>
          <a:bodyPr numCol="1" spcCol="0" anchor="ctr">
            <a:noAutofit/>
          </a:bodyPr>
          <a:lstStyle/>
          <a:p>
            <a:pPr>
              <a:lnSpc>
                <a:spcPct val="100000"/>
              </a:lnSpc>
              <a:buNone/>
            </a:pPr>
            <a:r>
              <a:rPr lang="en-GB" sz="2000" b="1" strike="noStrike" spc="-1">
                <a:solidFill>
                  <a:srgbClr val="000000"/>
                </a:solidFill>
                <a:latin typeface="Arial"/>
                <a:ea typeface="ＭＳ Ｐゴシック"/>
              </a:rPr>
              <a:t>The role and responsibilities of your supervision team</a:t>
            </a:r>
            <a:endParaRPr lang="en-US" sz="2000" b="0" strike="noStrike" spc="-1">
              <a:solidFill>
                <a:srgbClr val="000000"/>
              </a:solidFill>
              <a:latin typeface="Arial"/>
            </a:endParaRPr>
          </a:p>
        </p:txBody>
      </p:sp>
      <p:sp>
        <p:nvSpPr>
          <p:cNvPr id="100" name="PlaceHolder 2"/>
          <p:cNvSpPr>
            <a:spLocks noGrp="1"/>
          </p:cNvSpPr>
          <p:nvPr>
            <p:ph type="sldNum" idx="18"/>
          </p:nvPr>
        </p:nvSpPr>
        <p:spPr>
          <a:xfrm>
            <a:off x="6553080" y="6453360"/>
            <a:ext cx="2133360" cy="267840"/>
          </a:xfrm>
          <a:prstGeom prst="rect">
            <a:avLst/>
          </a:prstGeom>
          <a:noFill/>
          <a:ln w="9360">
            <a:noFill/>
          </a:ln>
        </p:spPr>
        <p:txBody>
          <a:bodyPr numCol="1" spcCol="0" anchor="t">
            <a:noAutofit/>
          </a:bodyPr>
          <a:lstStyle>
            <a:lvl1pPr algn="r">
              <a:lnSpc>
                <a:spcPct val="100000"/>
              </a:lnSpc>
              <a:buNone/>
              <a:defRPr lang="en-US" sz="900" b="0" strike="noStrike" spc="-1">
                <a:solidFill>
                  <a:srgbClr val="000000"/>
                </a:solidFill>
                <a:latin typeface="Verdana"/>
                <a:ea typeface="ＭＳ Ｐゴシック"/>
              </a:defRPr>
            </a:lvl1pPr>
          </a:lstStyle>
          <a:p>
            <a:pPr algn="r">
              <a:lnSpc>
                <a:spcPct val="100000"/>
              </a:lnSpc>
              <a:buNone/>
            </a:pPr>
            <a:fld id="{BC790141-4B0C-49AB-BEC2-60E053D8170F}" type="slidenum">
              <a:rPr lang="en-US" sz="900" b="0" strike="noStrike" spc="-1">
                <a:solidFill>
                  <a:srgbClr val="000000"/>
                </a:solidFill>
                <a:latin typeface="Verdana"/>
                <a:ea typeface="ＭＳ Ｐゴシック"/>
              </a:rPr>
              <a:t>12</a:t>
            </a:fld>
            <a:endParaRPr lang="en-GB" sz="900" b="0" strike="noStrike" spc="-1">
              <a:latin typeface="Times New Roman"/>
            </a:endParaRPr>
          </a:p>
        </p:txBody>
      </p:sp>
      <p:sp>
        <p:nvSpPr>
          <p:cNvPr id="101" name="AutoShape 4"/>
          <p:cNvSpPr/>
          <p:nvPr/>
        </p:nvSpPr>
        <p:spPr>
          <a:xfrm>
            <a:off x="155520" y="-144360"/>
            <a:ext cx="304560" cy="304560"/>
          </a:xfrm>
          <a:prstGeom prst="rect">
            <a:avLst/>
          </a:prstGeom>
          <a:noFill/>
          <a:ln w="0">
            <a:noFill/>
          </a:ln>
        </p:spPr>
        <p:style>
          <a:lnRef idx="0">
            <a:scrgbClr r="0" g="0" b="0"/>
          </a:lnRef>
          <a:fillRef idx="0">
            <a:scrgbClr r="0" g="0" b="0"/>
          </a:fillRef>
          <a:effectRef idx="0">
            <a:scrgbClr r="0" g="0" b="0"/>
          </a:effectRef>
          <a:fontRef idx="minor"/>
        </p:style>
      </p:sp>
      <p:sp>
        <p:nvSpPr>
          <p:cNvPr id="102" name="Rectangle 5"/>
          <p:cNvSpPr/>
          <p:nvPr/>
        </p:nvSpPr>
        <p:spPr>
          <a:xfrm>
            <a:off x="415080" y="1171440"/>
            <a:ext cx="8427240" cy="4728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799"/>
              </a:spcBef>
              <a:buNone/>
            </a:pPr>
            <a:r>
              <a:rPr lang="en-GB" sz="1600" b="1" strike="noStrike" spc="-1">
                <a:solidFill>
                  <a:srgbClr val="000000"/>
                </a:solidFill>
                <a:latin typeface="Arial"/>
                <a:ea typeface="ＭＳ Ｐゴシック"/>
              </a:rPr>
              <a:t>You will (most likely) have a Primary (lead) supervisor and a secondary supervisor</a:t>
            </a:r>
            <a:endParaRPr lang="en-GB" sz="1600" b="0" strike="noStrike" spc="-1">
              <a:latin typeface="Arial"/>
            </a:endParaRPr>
          </a:p>
          <a:p>
            <a:pPr>
              <a:lnSpc>
                <a:spcPct val="100000"/>
              </a:lnSpc>
              <a:spcBef>
                <a:spcPts val="799"/>
              </a:spcBef>
              <a:buNone/>
            </a:pPr>
            <a:r>
              <a:rPr lang="en-GB" sz="1600" b="1" strike="noStrike" spc="-1">
                <a:solidFill>
                  <a:srgbClr val="000000"/>
                </a:solidFill>
                <a:latin typeface="Arial"/>
                <a:ea typeface="ＭＳ Ｐゴシック"/>
              </a:rPr>
              <a:t>Together, your supervision team is required to:</a:t>
            </a:r>
            <a:endParaRPr lang="en-GB" sz="1600" b="0" strike="noStrike" spc="-1">
              <a:latin typeface="Arial"/>
            </a:endParaRPr>
          </a:p>
          <a:p>
            <a:pPr marL="285840" indent="-285840">
              <a:lnSpc>
                <a:spcPct val="100000"/>
              </a:lnSpc>
              <a:spcBef>
                <a:spcPts val="700"/>
              </a:spcBef>
              <a:buClr>
                <a:srgbClr val="000000"/>
              </a:buClr>
              <a:buFont typeface="Arial"/>
              <a:buChar char="•"/>
            </a:pPr>
            <a:r>
              <a:rPr lang="en-GB" sz="1400" b="0" strike="noStrike" spc="-1">
                <a:solidFill>
                  <a:srgbClr val="000000"/>
                </a:solidFill>
                <a:latin typeface="Arial"/>
                <a:ea typeface="ＭＳ Ｐゴシック"/>
              </a:rPr>
              <a:t>Introduce you to the subject area, its facilities and procedures, and to other research students and relevant staff in the School.</a:t>
            </a:r>
            <a:endParaRPr lang="en-GB" sz="1400" b="0" strike="noStrike" spc="-1">
              <a:latin typeface="Arial"/>
            </a:endParaRPr>
          </a:p>
          <a:p>
            <a:pPr marL="285840" indent="-285840">
              <a:lnSpc>
                <a:spcPct val="100000"/>
              </a:lnSpc>
              <a:spcBef>
                <a:spcPts val="700"/>
              </a:spcBef>
              <a:buClr>
                <a:srgbClr val="000000"/>
              </a:buClr>
              <a:buFont typeface="Arial"/>
              <a:buChar char="•"/>
            </a:pPr>
            <a:r>
              <a:rPr lang="en-GB" sz="1400" b="0" strike="noStrike" spc="-1">
                <a:solidFill>
                  <a:srgbClr val="000000"/>
                </a:solidFill>
                <a:latin typeface="Arial"/>
                <a:ea typeface="ＭＳ Ｐゴシック"/>
              </a:rPr>
              <a:t>Advising you of the key milestones of your degree, and help you produce a research plan and timetable for producing your thesis.</a:t>
            </a:r>
            <a:endParaRPr lang="en-GB" sz="1400" b="0" strike="noStrike" spc="-1">
              <a:latin typeface="Arial"/>
            </a:endParaRPr>
          </a:p>
          <a:p>
            <a:pPr marL="285840" indent="-285840">
              <a:lnSpc>
                <a:spcPct val="100000"/>
              </a:lnSpc>
              <a:spcBef>
                <a:spcPts val="700"/>
              </a:spcBef>
              <a:buClr>
                <a:srgbClr val="000000"/>
              </a:buClr>
              <a:buFont typeface="Arial"/>
              <a:buChar char="•"/>
            </a:pPr>
            <a:r>
              <a:rPr lang="en-GB" sz="1400" b="0" strike="noStrike" spc="-1">
                <a:solidFill>
                  <a:srgbClr val="000000"/>
                </a:solidFill>
                <a:latin typeface="Arial"/>
                <a:ea typeface="ＭＳ Ｐゴシック"/>
              </a:rPr>
              <a:t>Advise on research ethics and integrity, support you through ethics approval (if applicable)</a:t>
            </a:r>
            <a:endParaRPr lang="en-GB" sz="1400" b="0" strike="noStrike" spc="-1">
              <a:latin typeface="Arial"/>
            </a:endParaRPr>
          </a:p>
          <a:p>
            <a:pPr marL="285840" indent="-285840">
              <a:lnSpc>
                <a:spcPct val="100000"/>
              </a:lnSpc>
              <a:spcBef>
                <a:spcPts val="700"/>
              </a:spcBef>
              <a:buClr>
                <a:srgbClr val="000000"/>
              </a:buClr>
              <a:buFont typeface="Arial"/>
              <a:buChar char="•"/>
            </a:pPr>
            <a:r>
              <a:rPr lang="en-GB" sz="1400" b="0" strike="noStrike" spc="-1">
                <a:solidFill>
                  <a:srgbClr val="000000"/>
                </a:solidFill>
                <a:latin typeface="Arial"/>
                <a:ea typeface="ＭＳ Ｐゴシック"/>
              </a:rPr>
              <a:t>Ensure you are aware of H&amp;S policies, conduct necessary H&amp;S risk assessments etc</a:t>
            </a:r>
            <a:endParaRPr lang="en-GB" sz="1400" b="0" strike="noStrike" spc="-1">
              <a:latin typeface="Arial"/>
            </a:endParaRPr>
          </a:p>
          <a:p>
            <a:pPr marL="285840" indent="-285840">
              <a:lnSpc>
                <a:spcPct val="100000"/>
              </a:lnSpc>
              <a:spcBef>
                <a:spcPts val="700"/>
              </a:spcBef>
              <a:buClr>
                <a:srgbClr val="000000"/>
              </a:buClr>
              <a:buFont typeface="Arial"/>
              <a:buChar char="•"/>
            </a:pPr>
            <a:r>
              <a:rPr lang="en-GB" sz="1400" b="0" strike="noStrike" spc="-1">
                <a:solidFill>
                  <a:srgbClr val="000000"/>
                </a:solidFill>
                <a:latin typeface="Arial"/>
                <a:ea typeface="ＭＳ Ｐゴシック"/>
              </a:rPr>
              <a:t>Advise you on facilities and equipment required for conducting your research</a:t>
            </a:r>
            <a:endParaRPr lang="en-GB" sz="1400" b="0" strike="noStrike" spc="-1">
              <a:latin typeface="Arial"/>
            </a:endParaRPr>
          </a:p>
          <a:p>
            <a:pPr marL="285840" indent="-285840">
              <a:lnSpc>
                <a:spcPct val="100000"/>
              </a:lnSpc>
              <a:spcBef>
                <a:spcPts val="700"/>
              </a:spcBef>
              <a:buClr>
                <a:srgbClr val="000000"/>
              </a:buClr>
              <a:buFont typeface="Arial"/>
              <a:buChar char="•"/>
            </a:pPr>
            <a:r>
              <a:rPr lang="en-GB" sz="1400" b="0" strike="noStrike" spc="-1">
                <a:solidFill>
                  <a:srgbClr val="000000"/>
                </a:solidFill>
                <a:latin typeface="Arial"/>
                <a:ea typeface="ＭＳ Ｐゴシック"/>
              </a:rPr>
              <a:t>Support you and advise you on successfully navigating your annual reviews</a:t>
            </a:r>
            <a:endParaRPr lang="en-GB" sz="1400" b="0" strike="noStrike" spc="-1">
              <a:latin typeface="Arial"/>
            </a:endParaRPr>
          </a:p>
          <a:p>
            <a:pPr marL="285840" indent="-285840">
              <a:lnSpc>
                <a:spcPct val="100000"/>
              </a:lnSpc>
              <a:spcBef>
                <a:spcPts val="700"/>
              </a:spcBef>
              <a:buClr>
                <a:srgbClr val="000000"/>
              </a:buClr>
              <a:buFont typeface="Arial"/>
              <a:buChar char="•"/>
            </a:pPr>
            <a:r>
              <a:rPr lang="en-GB" sz="1400" b="0" strike="noStrike" spc="-1">
                <a:solidFill>
                  <a:srgbClr val="000000"/>
                </a:solidFill>
                <a:latin typeface="Arial"/>
                <a:ea typeface="ＭＳ Ｐゴシック"/>
              </a:rPr>
              <a:t>Agree frequency and meetings and organise them</a:t>
            </a:r>
            <a:endParaRPr lang="en-GB" sz="1400" b="0" strike="noStrike" spc="-1">
              <a:latin typeface="Arial"/>
            </a:endParaRPr>
          </a:p>
          <a:p>
            <a:pPr marL="285840" indent="-285840">
              <a:lnSpc>
                <a:spcPct val="100000"/>
              </a:lnSpc>
              <a:spcBef>
                <a:spcPts val="700"/>
              </a:spcBef>
              <a:buClr>
                <a:srgbClr val="000000"/>
              </a:buClr>
              <a:buFont typeface="Arial"/>
              <a:buChar char="•"/>
            </a:pPr>
            <a:r>
              <a:rPr lang="en-GB" sz="1400" b="0" strike="noStrike" spc="-1">
                <a:solidFill>
                  <a:srgbClr val="000000"/>
                </a:solidFill>
                <a:latin typeface="Arial"/>
                <a:ea typeface="ＭＳ Ｐゴシック"/>
              </a:rPr>
              <a:t>Regularly provide oral or written feedback on academic work / progress</a:t>
            </a:r>
            <a:endParaRPr lang="en-GB" sz="1400" b="0" strike="noStrike" spc="-1">
              <a:latin typeface="Arial"/>
            </a:endParaRPr>
          </a:p>
          <a:p>
            <a:pPr marL="285840" indent="-285840">
              <a:lnSpc>
                <a:spcPct val="100000"/>
              </a:lnSpc>
              <a:spcBef>
                <a:spcPts val="700"/>
              </a:spcBef>
              <a:buClr>
                <a:srgbClr val="000000"/>
              </a:buClr>
              <a:buFont typeface="Arial"/>
              <a:buChar char="•"/>
            </a:pPr>
            <a:r>
              <a:rPr lang="en-GB" sz="1400" b="0" strike="noStrike" spc="-1">
                <a:solidFill>
                  <a:srgbClr val="000000"/>
                </a:solidFill>
                <a:latin typeface="Arial"/>
                <a:ea typeface="ＭＳ Ｐゴシック"/>
              </a:rPr>
              <a:t>Advise on professional development needs</a:t>
            </a:r>
            <a:endParaRPr lang="en-GB" sz="1400" b="0" strike="noStrike" spc="-1">
              <a:latin typeface="Arial"/>
            </a:endParaRPr>
          </a:p>
          <a:p>
            <a:pPr marL="285840" indent="-285840">
              <a:lnSpc>
                <a:spcPct val="100000"/>
              </a:lnSpc>
              <a:spcBef>
                <a:spcPts val="700"/>
              </a:spcBef>
              <a:buClr>
                <a:srgbClr val="000000"/>
              </a:buClr>
              <a:buFont typeface="Arial"/>
              <a:buChar char="•"/>
            </a:pPr>
            <a:r>
              <a:rPr lang="en-GB" sz="1400" b="0" strike="noStrike" spc="-1">
                <a:solidFill>
                  <a:srgbClr val="000000"/>
                </a:solidFill>
                <a:latin typeface="Arial"/>
                <a:ea typeface="ＭＳ Ｐゴシック"/>
              </a:rPr>
              <a:t>Support attendance at additional training </a:t>
            </a:r>
            <a:endParaRPr lang="en-GB" sz="1400" b="0" strike="noStrike" spc="-1">
              <a:latin typeface="Arial"/>
            </a:endParaRPr>
          </a:p>
          <a:p>
            <a:pPr marL="285840" indent="-285840">
              <a:lnSpc>
                <a:spcPct val="100000"/>
              </a:lnSpc>
              <a:spcBef>
                <a:spcPts val="700"/>
              </a:spcBef>
              <a:buClr>
                <a:srgbClr val="000000"/>
              </a:buClr>
              <a:buFont typeface="Arial"/>
              <a:buChar char="•"/>
            </a:pPr>
            <a:r>
              <a:rPr lang="en-GB" sz="1400" b="0" strike="noStrike" spc="-1">
                <a:solidFill>
                  <a:srgbClr val="000000"/>
                </a:solidFill>
                <a:latin typeface="Arial"/>
                <a:ea typeface="ＭＳ Ｐゴシック"/>
              </a:rPr>
              <a:t>Signpost to appropriate support services</a:t>
            </a:r>
            <a:endParaRPr lang="en-GB" sz="1400" b="0" strike="noStrike" spc="-1">
              <a:latin typeface="Arial"/>
            </a:endParaRPr>
          </a:p>
          <a:p>
            <a:pPr marL="285840" indent="-285840">
              <a:lnSpc>
                <a:spcPct val="100000"/>
              </a:lnSpc>
              <a:spcBef>
                <a:spcPts val="700"/>
              </a:spcBef>
              <a:buClr>
                <a:srgbClr val="000000"/>
              </a:buClr>
              <a:buFont typeface="Arial"/>
              <a:buChar char="•"/>
            </a:pPr>
            <a:r>
              <a:rPr lang="en-GB" sz="1400" b="0" strike="noStrike" spc="-1">
                <a:solidFill>
                  <a:srgbClr val="000000"/>
                </a:solidFill>
                <a:latin typeface="Arial"/>
                <a:ea typeface="ＭＳ Ｐゴシック"/>
              </a:rPr>
              <a:t>Engage you in active research community activities e.g. conferences, seminars etc</a:t>
            </a:r>
            <a:endParaRPr lang="en-GB" sz="1400" b="0" strike="noStrike" spc="-1">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PlaceHolder 1"/>
          <p:cNvSpPr>
            <a:spLocks noGrp="1"/>
          </p:cNvSpPr>
          <p:nvPr>
            <p:ph type="title"/>
          </p:nvPr>
        </p:nvSpPr>
        <p:spPr>
          <a:xfrm>
            <a:off x="460440" y="160200"/>
            <a:ext cx="8226000" cy="705960"/>
          </a:xfrm>
          <a:prstGeom prst="rect">
            <a:avLst/>
          </a:prstGeom>
          <a:noFill/>
          <a:ln w="9360">
            <a:noFill/>
          </a:ln>
        </p:spPr>
        <p:txBody>
          <a:bodyPr numCol="1" spcCol="0" anchor="ctr">
            <a:noAutofit/>
          </a:bodyPr>
          <a:lstStyle/>
          <a:p>
            <a:pPr>
              <a:lnSpc>
                <a:spcPct val="100000"/>
              </a:lnSpc>
              <a:buNone/>
            </a:pPr>
            <a:r>
              <a:rPr lang="en-GB" sz="2000" b="1" strike="noStrike" spc="-1">
                <a:solidFill>
                  <a:srgbClr val="000000"/>
                </a:solidFill>
                <a:latin typeface="Arial"/>
                <a:ea typeface="ＭＳ Ｐゴシック"/>
              </a:rPr>
              <a:t>The supervisor / student relationship – how to manage your supervisor!</a:t>
            </a:r>
            <a:endParaRPr lang="en-US" sz="2000" b="0" strike="noStrike" spc="-1">
              <a:solidFill>
                <a:srgbClr val="000000"/>
              </a:solidFill>
              <a:latin typeface="Arial"/>
            </a:endParaRPr>
          </a:p>
        </p:txBody>
      </p:sp>
      <p:sp>
        <p:nvSpPr>
          <p:cNvPr id="104" name="PlaceHolder 2"/>
          <p:cNvSpPr>
            <a:spLocks noGrp="1"/>
          </p:cNvSpPr>
          <p:nvPr>
            <p:ph type="sldNum" idx="19"/>
          </p:nvPr>
        </p:nvSpPr>
        <p:spPr>
          <a:xfrm>
            <a:off x="6553080" y="6453360"/>
            <a:ext cx="2133360" cy="267840"/>
          </a:xfrm>
          <a:prstGeom prst="rect">
            <a:avLst/>
          </a:prstGeom>
          <a:noFill/>
          <a:ln w="9360">
            <a:noFill/>
          </a:ln>
        </p:spPr>
        <p:txBody>
          <a:bodyPr numCol="1" spcCol="0" anchor="t">
            <a:noAutofit/>
          </a:bodyPr>
          <a:lstStyle>
            <a:lvl1pPr algn="r">
              <a:lnSpc>
                <a:spcPct val="100000"/>
              </a:lnSpc>
              <a:buNone/>
              <a:defRPr lang="en-US" sz="900" b="0" strike="noStrike" spc="-1">
                <a:solidFill>
                  <a:srgbClr val="000000"/>
                </a:solidFill>
                <a:latin typeface="Verdana"/>
                <a:ea typeface="ＭＳ Ｐゴシック"/>
              </a:defRPr>
            </a:lvl1pPr>
          </a:lstStyle>
          <a:p>
            <a:pPr algn="r">
              <a:lnSpc>
                <a:spcPct val="100000"/>
              </a:lnSpc>
              <a:buNone/>
            </a:pPr>
            <a:fld id="{57A35704-7C0F-42DA-A593-17AB420717FE}" type="slidenum">
              <a:rPr lang="en-US" sz="900" b="0" strike="noStrike" spc="-1">
                <a:solidFill>
                  <a:srgbClr val="000000"/>
                </a:solidFill>
                <a:latin typeface="Verdana"/>
                <a:ea typeface="ＭＳ Ｐゴシック"/>
              </a:rPr>
              <a:t>13</a:t>
            </a:fld>
            <a:endParaRPr lang="en-GB" sz="900" b="0" strike="noStrike" spc="-1">
              <a:latin typeface="Times New Roman"/>
            </a:endParaRPr>
          </a:p>
        </p:txBody>
      </p:sp>
      <p:sp>
        <p:nvSpPr>
          <p:cNvPr id="105" name="AutoShape 4"/>
          <p:cNvSpPr/>
          <p:nvPr/>
        </p:nvSpPr>
        <p:spPr>
          <a:xfrm>
            <a:off x="155520" y="-144360"/>
            <a:ext cx="304560" cy="304560"/>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PlaceHolder 1"/>
          <p:cNvSpPr>
            <a:spLocks noGrp="1"/>
          </p:cNvSpPr>
          <p:nvPr>
            <p:ph type="title"/>
          </p:nvPr>
        </p:nvSpPr>
        <p:spPr>
          <a:xfrm>
            <a:off x="425520" y="160200"/>
            <a:ext cx="7427520" cy="705960"/>
          </a:xfrm>
          <a:prstGeom prst="rect">
            <a:avLst/>
          </a:prstGeom>
          <a:noFill/>
          <a:ln w="9360">
            <a:noFill/>
          </a:ln>
        </p:spPr>
        <p:txBody>
          <a:bodyPr numCol="1" spcCol="0" anchor="ctr">
            <a:noAutofit/>
          </a:bodyPr>
          <a:lstStyle/>
          <a:p>
            <a:pPr>
              <a:lnSpc>
                <a:spcPct val="100000"/>
              </a:lnSpc>
              <a:buNone/>
            </a:pPr>
            <a:r>
              <a:rPr lang="en-GB" sz="2000" b="1" strike="noStrike" spc="-1">
                <a:solidFill>
                  <a:srgbClr val="000000"/>
                </a:solidFill>
                <a:latin typeface="Arial"/>
                <a:ea typeface="ＭＳ Ｐゴシック"/>
              </a:rPr>
              <a:t>Words of Wisdom</a:t>
            </a:r>
            <a:endParaRPr lang="en-US" sz="2000" b="0" strike="noStrike" spc="-1">
              <a:solidFill>
                <a:srgbClr val="000000"/>
              </a:solidFill>
              <a:latin typeface="Arial"/>
            </a:endParaRPr>
          </a:p>
        </p:txBody>
      </p:sp>
      <p:sp>
        <p:nvSpPr>
          <p:cNvPr id="107" name="PlaceHolder 2"/>
          <p:cNvSpPr>
            <a:spLocks noGrp="1"/>
          </p:cNvSpPr>
          <p:nvPr>
            <p:ph type="sldNum" idx="20"/>
          </p:nvPr>
        </p:nvSpPr>
        <p:spPr>
          <a:xfrm>
            <a:off x="6553080" y="6453360"/>
            <a:ext cx="2133360" cy="267840"/>
          </a:xfrm>
          <a:prstGeom prst="rect">
            <a:avLst/>
          </a:prstGeom>
          <a:noFill/>
          <a:ln w="9360">
            <a:noFill/>
          </a:ln>
        </p:spPr>
        <p:txBody>
          <a:bodyPr numCol="1" spcCol="0" anchor="t">
            <a:noAutofit/>
          </a:bodyPr>
          <a:lstStyle>
            <a:lvl1pPr algn="r">
              <a:lnSpc>
                <a:spcPct val="100000"/>
              </a:lnSpc>
              <a:buNone/>
              <a:defRPr lang="en-US" sz="900" b="0" strike="noStrike" spc="-1">
                <a:solidFill>
                  <a:srgbClr val="000000"/>
                </a:solidFill>
                <a:latin typeface="Verdana"/>
                <a:ea typeface="ＭＳ Ｐゴシック"/>
              </a:defRPr>
            </a:lvl1pPr>
          </a:lstStyle>
          <a:p>
            <a:pPr algn="r">
              <a:lnSpc>
                <a:spcPct val="100000"/>
              </a:lnSpc>
              <a:buNone/>
            </a:pPr>
            <a:fld id="{B9DBB0D6-9986-4AB7-8009-8F09B94E3D06}" type="slidenum">
              <a:rPr lang="en-US" sz="900" b="0" strike="noStrike" spc="-1">
                <a:solidFill>
                  <a:srgbClr val="000000"/>
                </a:solidFill>
                <a:latin typeface="Verdana"/>
                <a:ea typeface="ＭＳ Ｐゴシック"/>
              </a:rPr>
              <a:t>14</a:t>
            </a:fld>
            <a:endParaRPr lang="en-GB" sz="900" b="0" strike="noStrike" spc="-1">
              <a:latin typeface="Times New Roman"/>
            </a:endParaRPr>
          </a:p>
        </p:txBody>
      </p:sp>
      <p:sp>
        <p:nvSpPr>
          <p:cNvPr id="108" name="AutoShape 4"/>
          <p:cNvSpPr/>
          <p:nvPr/>
        </p:nvSpPr>
        <p:spPr>
          <a:xfrm>
            <a:off x="155520" y="-144360"/>
            <a:ext cx="304560" cy="304560"/>
          </a:xfrm>
          <a:prstGeom prst="rect">
            <a:avLst/>
          </a:prstGeom>
          <a:noFill/>
          <a:ln w="0">
            <a:noFill/>
          </a:ln>
        </p:spPr>
        <p:style>
          <a:lnRef idx="0">
            <a:scrgbClr r="0" g="0" b="0"/>
          </a:lnRef>
          <a:fillRef idx="0">
            <a:scrgbClr r="0" g="0" b="0"/>
          </a:fillRef>
          <a:effectRef idx="0">
            <a:scrgbClr r="0" g="0" b="0"/>
          </a:effectRef>
          <a:fontRef idx="minor"/>
        </p:style>
      </p:sp>
      <p:sp>
        <p:nvSpPr>
          <p:cNvPr id="109" name="TextBox 2"/>
          <p:cNvSpPr/>
          <p:nvPr/>
        </p:nvSpPr>
        <p:spPr>
          <a:xfrm>
            <a:off x="460440" y="1313280"/>
            <a:ext cx="3965400" cy="4847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a:lnSpc>
                <a:spcPct val="100000"/>
              </a:lnSpc>
              <a:spcBef>
                <a:spcPts val="901"/>
              </a:spcBef>
              <a:buClr>
                <a:srgbClr val="000000"/>
              </a:buClr>
              <a:buFont typeface="Arial"/>
              <a:buChar char="•"/>
            </a:pPr>
            <a:r>
              <a:rPr lang="en-GB" sz="1800" b="0" strike="noStrike" spc="-1">
                <a:solidFill>
                  <a:srgbClr val="000000"/>
                </a:solidFill>
                <a:latin typeface="Arial"/>
                <a:ea typeface="ＭＳ Ｐゴシック"/>
              </a:rPr>
              <a:t>Your research degree can be the best of time, but it can also be the worst of times</a:t>
            </a:r>
            <a:endParaRPr lang="en-GB" sz="1800" b="0" strike="noStrike" spc="-1">
              <a:latin typeface="Arial"/>
            </a:endParaRPr>
          </a:p>
          <a:p>
            <a:pPr marL="343080" indent="-343080">
              <a:lnSpc>
                <a:spcPct val="100000"/>
              </a:lnSpc>
              <a:spcBef>
                <a:spcPts val="901"/>
              </a:spcBef>
              <a:buClr>
                <a:srgbClr val="000000"/>
              </a:buClr>
              <a:buFont typeface="Arial"/>
              <a:buChar char="•"/>
            </a:pPr>
            <a:r>
              <a:rPr lang="en-GB" sz="1800" b="0" strike="noStrike" spc="-1">
                <a:solidFill>
                  <a:srgbClr val="000000"/>
                </a:solidFill>
                <a:latin typeface="Arial"/>
                <a:ea typeface="ＭＳ Ｐゴシック"/>
              </a:rPr>
              <a:t>It is never plain sailing - ask for help!</a:t>
            </a:r>
            <a:endParaRPr lang="en-GB" sz="1800" b="0" strike="noStrike" spc="-1">
              <a:latin typeface="Arial"/>
            </a:endParaRPr>
          </a:p>
          <a:p>
            <a:pPr marL="343080" indent="-343080">
              <a:lnSpc>
                <a:spcPct val="100000"/>
              </a:lnSpc>
              <a:spcBef>
                <a:spcPts val="901"/>
              </a:spcBef>
              <a:buClr>
                <a:srgbClr val="000000"/>
              </a:buClr>
              <a:buFont typeface="Arial"/>
              <a:buChar char="•"/>
            </a:pPr>
            <a:r>
              <a:rPr lang="en-GB" sz="1800" b="0" strike="noStrike" spc="-1">
                <a:solidFill>
                  <a:srgbClr val="000000"/>
                </a:solidFill>
                <a:latin typeface="Arial"/>
                <a:ea typeface="ＭＳ Ｐゴシック"/>
              </a:rPr>
              <a:t>The vast majority make it, but some don’t (but that’s OK)</a:t>
            </a:r>
            <a:endParaRPr lang="en-GB" sz="1800" b="0" strike="noStrike" spc="-1">
              <a:latin typeface="Arial"/>
            </a:endParaRPr>
          </a:p>
          <a:p>
            <a:pPr marL="343080" indent="-343080">
              <a:lnSpc>
                <a:spcPct val="100000"/>
              </a:lnSpc>
              <a:spcBef>
                <a:spcPts val="901"/>
              </a:spcBef>
              <a:buClr>
                <a:srgbClr val="000000"/>
              </a:buClr>
              <a:buFont typeface="Arial"/>
              <a:buChar char="•"/>
            </a:pPr>
            <a:r>
              <a:rPr lang="en-GB" sz="1800" b="0" strike="noStrike" spc="-1">
                <a:solidFill>
                  <a:srgbClr val="000000"/>
                </a:solidFill>
                <a:latin typeface="Arial"/>
                <a:ea typeface="ＭＳ Ｐゴシック"/>
              </a:rPr>
              <a:t>It is the start of a career, but it might not end up being a research career that’s also OK!)</a:t>
            </a:r>
            <a:endParaRPr lang="en-GB" sz="1800" b="0" strike="noStrike" spc="-1">
              <a:latin typeface="Arial"/>
            </a:endParaRPr>
          </a:p>
          <a:p>
            <a:pPr marL="343080" indent="-343080">
              <a:lnSpc>
                <a:spcPct val="100000"/>
              </a:lnSpc>
              <a:spcBef>
                <a:spcPts val="901"/>
              </a:spcBef>
              <a:buClr>
                <a:srgbClr val="000000"/>
              </a:buClr>
              <a:buFont typeface="Arial"/>
              <a:buChar char="•"/>
            </a:pPr>
            <a:r>
              <a:rPr lang="en-GB" sz="1800" b="0" strike="noStrike" spc="-1">
                <a:solidFill>
                  <a:srgbClr val="000000"/>
                </a:solidFill>
                <a:latin typeface="Arial"/>
                <a:ea typeface="ＭＳ Ｐゴシック"/>
              </a:rPr>
              <a:t>PGR tutors are always here to help and provide advice and support </a:t>
            </a:r>
            <a:r>
              <a:rPr lang="en-GB" sz="1800" b="0" strike="noStrike" spc="-1">
                <a:solidFill>
                  <a:srgbClr val="000000"/>
                </a:solidFill>
                <a:latin typeface="Wingdings"/>
                <a:ea typeface="ＭＳ Ｐゴシック"/>
              </a:rPr>
              <a:t></a:t>
            </a:r>
            <a:r>
              <a:rPr lang="en-GB" sz="1800" b="0" strike="noStrike" spc="-1">
                <a:solidFill>
                  <a:srgbClr val="000000"/>
                </a:solidFill>
                <a:latin typeface="Arial"/>
                <a:ea typeface="ＭＳ Ｐゴシック"/>
              </a:rPr>
              <a:t> reach out anytime</a:t>
            </a:r>
            <a:endParaRPr lang="en-GB" sz="1800" b="0" strike="noStrike" spc="-1">
              <a:latin typeface="Arial"/>
            </a:endParaRPr>
          </a:p>
          <a:p>
            <a:pPr marL="343080" indent="-343080">
              <a:lnSpc>
                <a:spcPct val="100000"/>
              </a:lnSpc>
              <a:spcBef>
                <a:spcPts val="901"/>
              </a:spcBef>
              <a:buClr>
                <a:srgbClr val="0000FF"/>
              </a:buClr>
              <a:buFont typeface="Arial"/>
              <a:buChar char="•"/>
            </a:pPr>
            <a:r>
              <a:rPr lang="en-GB" sz="1800" b="1" strike="noStrike" spc="-1">
                <a:solidFill>
                  <a:srgbClr val="0000FF"/>
                </a:solidFill>
                <a:latin typeface="Arial"/>
                <a:ea typeface="ＭＳ Ｐゴシック"/>
              </a:rPr>
              <a:t>ANY QUESTIONS?</a:t>
            </a:r>
            <a:endParaRPr lang="en-GB" sz="1800" b="0" strike="noStrike" spc="-1">
              <a:latin typeface="Arial"/>
            </a:endParaRPr>
          </a:p>
          <a:p>
            <a:pPr>
              <a:lnSpc>
                <a:spcPct val="100000"/>
              </a:lnSpc>
              <a:spcBef>
                <a:spcPts val="799"/>
              </a:spcBef>
              <a:buNone/>
            </a:pPr>
            <a:endParaRPr lang="en-GB" sz="1600" b="0" strike="noStrike" spc="-1">
              <a:latin typeface="Arial"/>
            </a:endParaRPr>
          </a:p>
        </p:txBody>
      </p:sp>
      <p:pic>
        <p:nvPicPr>
          <p:cNvPr id="110" name="Picture 6"/>
          <p:cNvPicPr/>
          <p:nvPr/>
        </p:nvPicPr>
        <p:blipFill>
          <a:blip r:embed="rId3"/>
          <a:stretch/>
        </p:blipFill>
        <p:spPr>
          <a:xfrm>
            <a:off x="4470120" y="2079360"/>
            <a:ext cx="4216320" cy="316080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PlaceHolder 1"/>
          <p:cNvSpPr>
            <a:spLocks noGrp="1"/>
          </p:cNvSpPr>
          <p:nvPr>
            <p:ph type="title"/>
          </p:nvPr>
        </p:nvSpPr>
        <p:spPr>
          <a:xfrm>
            <a:off x="425520" y="160200"/>
            <a:ext cx="7427520" cy="705960"/>
          </a:xfrm>
          <a:prstGeom prst="rect">
            <a:avLst/>
          </a:prstGeom>
          <a:noFill/>
          <a:ln w="9360">
            <a:noFill/>
          </a:ln>
        </p:spPr>
        <p:txBody>
          <a:bodyPr numCol="1" spcCol="0" anchor="ctr">
            <a:noAutofit/>
          </a:bodyPr>
          <a:lstStyle/>
          <a:p>
            <a:pPr>
              <a:lnSpc>
                <a:spcPct val="100000"/>
              </a:lnSpc>
              <a:buNone/>
            </a:pPr>
            <a:r>
              <a:rPr lang="en-GB" sz="2000" b="1" strike="noStrike" spc="-1">
                <a:solidFill>
                  <a:srgbClr val="000000"/>
                </a:solidFill>
                <a:latin typeface="Arial"/>
                <a:ea typeface="ＭＳ Ｐゴシック"/>
              </a:rPr>
              <a:t>Code of Practice for Supervisors and Research Students</a:t>
            </a:r>
            <a:endParaRPr lang="en-US" sz="2000" b="0" strike="noStrike" spc="-1">
              <a:solidFill>
                <a:srgbClr val="000000"/>
              </a:solidFill>
              <a:latin typeface="Arial"/>
            </a:endParaRPr>
          </a:p>
        </p:txBody>
      </p:sp>
      <p:sp>
        <p:nvSpPr>
          <p:cNvPr id="56" name="PlaceHolder 2"/>
          <p:cNvSpPr>
            <a:spLocks noGrp="1"/>
          </p:cNvSpPr>
          <p:nvPr>
            <p:ph type="sldNum" idx="8"/>
          </p:nvPr>
        </p:nvSpPr>
        <p:spPr>
          <a:xfrm>
            <a:off x="6553080" y="6453360"/>
            <a:ext cx="2133360" cy="267840"/>
          </a:xfrm>
          <a:prstGeom prst="rect">
            <a:avLst/>
          </a:prstGeom>
          <a:noFill/>
          <a:ln w="9360">
            <a:noFill/>
          </a:ln>
        </p:spPr>
        <p:txBody>
          <a:bodyPr numCol="1" spcCol="0" anchor="t">
            <a:noAutofit/>
          </a:bodyPr>
          <a:lstStyle>
            <a:lvl1pPr algn="r">
              <a:lnSpc>
                <a:spcPct val="100000"/>
              </a:lnSpc>
              <a:buNone/>
              <a:defRPr lang="en-US" sz="900" b="0" strike="noStrike" spc="-1">
                <a:solidFill>
                  <a:srgbClr val="000000"/>
                </a:solidFill>
                <a:latin typeface="Verdana"/>
                <a:ea typeface="ＭＳ Ｐゴシック"/>
              </a:defRPr>
            </a:lvl1pPr>
          </a:lstStyle>
          <a:p>
            <a:pPr algn="r">
              <a:lnSpc>
                <a:spcPct val="100000"/>
              </a:lnSpc>
              <a:buNone/>
            </a:pPr>
            <a:fld id="{B63C8D6B-AF0C-4E29-93DB-159F906E06BA}" type="slidenum">
              <a:rPr lang="en-US" sz="900" b="0" strike="noStrike" spc="-1">
                <a:solidFill>
                  <a:srgbClr val="000000"/>
                </a:solidFill>
                <a:latin typeface="Verdana"/>
                <a:ea typeface="ＭＳ Ｐゴシック"/>
              </a:rPr>
              <a:t>2</a:t>
            </a:fld>
            <a:endParaRPr lang="en-GB" sz="900" b="0" strike="noStrike" spc="-1">
              <a:latin typeface="Times New Roman"/>
            </a:endParaRPr>
          </a:p>
        </p:txBody>
      </p:sp>
      <p:sp>
        <p:nvSpPr>
          <p:cNvPr id="57" name="AutoShape 4"/>
          <p:cNvSpPr/>
          <p:nvPr/>
        </p:nvSpPr>
        <p:spPr>
          <a:xfrm>
            <a:off x="155520" y="-144360"/>
            <a:ext cx="304560" cy="304560"/>
          </a:xfrm>
          <a:prstGeom prst="rect">
            <a:avLst/>
          </a:prstGeom>
          <a:noFill/>
          <a:ln w="0">
            <a:noFill/>
          </a:ln>
        </p:spPr>
        <p:style>
          <a:lnRef idx="0">
            <a:scrgbClr r="0" g="0" b="0"/>
          </a:lnRef>
          <a:fillRef idx="0">
            <a:scrgbClr r="0" g="0" b="0"/>
          </a:fillRef>
          <a:effectRef idx="0">
            <a:scrgbClr r="0" g="0" b="0"/>
          </a:effectRef>
          <a:fontRef idx="minor"/>
        </p:style>
      </p:sp>
      <p:pic>
        <p:nvPicPr>
          <p:cNvPr id="58" name="Picture 9"/>
          <p:cNvPicPr/>
          <p:nvPr/>
        </p:nvPicPr>
        <p:blipFill>
          <a:blip r:embed="rId3"/>
          <a:stretch/>
        </p:blipFill>
        <p:spPr>
          <a:xfrm>
            <a:off x="5837040" y="1938960"/>
            <a:ext cx="2919240" cy="3645720"/>
          </a:xfrm>
          <a:prstGeom prst="rect">
            <a:avLst/>
          </a:prstGeom>
          <a:ln w="0">
            <a:noFill/>
          </a:ln>
        </p:spPr>
      </p:pic>
      <p:sp>
        <p:nvSpPr>
          <p:cNvPr id="59" name="Rectangle 10"/>
          <p:cNvSpPr/>
          <p:nvPr/>
        </p:nvSpPr>
        <p:spPr>
          <a:xfrm>
            <a:off x="77760" y="1324080"/>
            <a:ext cx="5408280" cy="488376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marL="457200">
              <a:lnSpc>
                <a:spcPct val="100000"/>
              </a:lnSpc>
              <a:spcBef>
                <a:spcPts val="320"/>
              </a:spcBef>
              <a:buNone/>
            </a:pPr>
            <a:r>
              <a:rPr lang="en-GB" sz="1600" b="0" strike="noStrike" spc="-1">
                <a:solidFill>
                  <a:srgbClr val="000000"/>
                </a:solidFill>
                <a:latin typeface="Arial"/>
                <a:ea typeface="ＭＳ Ｐゴシック"/>
              </a:rPr>
              <a:t>You must understand and follow the University’s requirements for research degrees.</a:t>
            </a:r>
            <a:endParaRPr lang="en-GB" sz="1600" b="0" strike="noStrike" spc="-1">
              <a:latin typeface="Arial"/>
            </a:endParaRPr>
          </a:p>
          <a:p>
            <a:pPr marL="457200">
              <a:lnSpc>
                <a:spcPct val="100000"/>
              </a:lnSpc>
              <a:spcBef>
                <a:spcPts val="320"/>
              </a:spcBef>
              <a:buNone/>
            </a:pPr>
            <a:endParaRPr lang="en-GB" sz="1600" b="0" strike="noStrike" spc="-1">
              <a:latin typeface="Arial"/>
            </a:endParaRPr>
          </a:p>
          <a:p>
            <a:pPr marL="457200">
              <a:lnSpc>
                <a:spcPct val="100000"/>
              </a:lnSpc>
              <a:spcBef>
                <a:spcPts val="320"/>
              </a:spcBef>
              <a:buNone/>
            </a:pPr>
            <a:r>
              <a:rPr lang="en-GB" sz="1600" b="0" strike="noStrike" spc="-1">
                <a:solidFill>
                  <a:srgbClr val="000000"/>
                </a:solidFill>
                <a:latin typeface="Arial"/>
                <a:ea typeface="ＭＳ Ｐゴシック"/>
              </a:rPr>
              <a:t>In particular, you must read the University’s </a:t>
            </a:r>
            <a:r>
              <a:rPr lang="en-GB" sz="1600" b="1" strike="noStrike" spc="-1">
                <a:solidFill>
                  <a:srgbClr val="0000FF"/>
                </a:solidFill>
                <a:latin typeface="Arial"/>
                <a:ea typeface="ＭＳ Ｐゴシック"/>
              </a:rPr>
              <a:t>Code of Practice for Supervisors and Research Students</a:t>
            </a:r>
            <a:endParaRPr lang="en-GB" sz="1600" b="0" strike="noStrike" spc="-1">
              <a:latin typeface="Arial"/>
            </a:endParaRPr>
          </a:p>
          <a:p>
            <a:pPr marL="457200">
              <a:lnSpc>
                <a:spcPct val="100000"/>
              </a:lnSpc>
              <a:spcBef>
                <a:spcPts val="320"/>
              </a:spcBef>
              <a:buNone/>
            </a:pPr>
            <a:endParaRPr lang="en-GB" sz="1600" b="0" strike="noStrike" spc="-1">
              <a:latin typeface="Arial"/>
            </a:endParaRPr>
          </a:p>
          <a:p>
            <a:pPr marL="457200">
              <a:lnSpc>
                <a:spcPct val="100000"/>
              </a:lnSpc>
              <a:spcBef>
                <a:spcPts val="320"/>
              </a:spcBef>
              <a:buNone/>
            </a:pPr>
            <a:r>
              <a:rPr lang="en-GB" sz="1600" b="0" u="sng" strike="noStrike" spc="-1">
                <a:solidFill>
                  <a:srgbClr val="009999"/>
                </a:solidFill>
                <a:uFillTx/>
                <a:latin typeface="Arial"/>
                <a:ea typeface="ＭＳ Ｐゴシック"/>
                <a:hlinkClick r:id="rId4"/>
              </a:rPr>
              <a:t>http://</a:t>
            </a:r>
            <a:r>
              <a:rPr lang="en-GB" sz="1600" b="0" u="sng" strike="noStrike" spc="-1">
                <a:solidFill>
                  <a:srgbClr val="009999"/>
                </a:solidFill>
                <a:uFillTx/>
                <a:latin typeface="Arial"/>
                <a:ea typeface="ＭＳ Ｐゴシック"/>
                <a:hlinkClick r:id="rId4"/>
              </a:rPr>
              <a:t>www.ed.ac.uk/files/atoms/files/copsupervisorsresearchstudents.pdf</a:t>
            </a:r>
            <a:r>
              <a:rPr lang="en-GB" sz="1600" b="0" strike="noStrike" spc="-1">
                <a:solidFill>
                  <a:srgbClr val="000000"/>
                </a:solidFill>
                <a:latin typeface="Arial"/>
                <a:ea typeface="ＭＳ Ｐゴシック"/>
              </a:rPr>
              <a:t> </a:t>
            </a:r>
            <a:endParaRPr lang="en-GB" sz="1600" b="0" strike="noStrike" spc="-1">
              <a:latin typeface="Arial"/>
            </a:endParaRPr>
          </a:p>
          <a:p>
            <a:pPr marL="457200">
              <a:lnSpc>
                <a:spcPct val="100000"/>
              </a:lnSpc>
              <a:spcBef>
                <a:spcPts val="320"/>
              </a:spcBef>
              <a:buNone/>
            </a:pPr>
            <a:endParaRPr lang="en-GB" sz="1600" b="0" strike="noStrike" spc="-1">
              <a:latin typeface="Arial"/>
            </a:endParaRPr>
          </a:p>
          <a:p>
            <a:pPr marL="457200">
              <a:lnSpc>
                <a:spcPct val="100000"/>
              </a:lnSpc>
              <a:spcBef>
                <a:spcPts val="320"/>
              </a:spcBef>
              <a:buNone/>
            </a:pPr>
            <a:r>
              <a:rPr lang="en-GB" sz="1600" b="0" strike="noStrike" spc="-1">
                <a:solidFill>
                  <a:srgbClr val="000000"/>
                </a:solidFill>
                <a:latin typeface="Arial"/>
                <a:ea typeface="ＭＳ Ｐゴシック"/>
              </a:rPr>
              <a:t>Lots and lots of useful information on the degree programme and expectations….</a:t>
            </a:r>
            <a:endParaRPr lang="en-GB" sz="1600" b="0" strike="noStrike" spc="-1">
              <a:latin typeface="Arial"/>
            </a:endParaRPr>
          </a:p>
          <a:p>
            <a:pPr marL="457200">
              <a:lnSpc>
                <a:spcPct val="100000"/>
              </a:lnSpc>
              <a:spcBef>
                <a:spcPts val="320"/>
              </a:spcBef>
              <a:buNone/>
            </a:pPr>
            <a:endParaRPr lang="en-GB" sz="1600" b="0" strike="noStrike" spc="-1">
              <a:latin typeface="Arial"/>
            </a:endParaRPr>
          </a:p>
          <a:p>
            <a:pPr marL="457200">
              <a:lnSpc>
                <a:spcPct val="100000"/>
              </a:lnSpc>
              <a:spcBef>
                <a:spcPts val="320"/>
              </a:spcBef>
              <a:buNone/>
            </a:pPr>
            <a:r>
              <a:rPr lang="en-GB" sz="1600" b="0" strike="noStrike" spc="-1">
                <a:solidFill>
                  <a:srgbClr val="000000"/>
                </a:solidFill>
                <a:latin typeface="Arial"/>
                <a:ea typeface="ＭＳ Ｐゴシック"/>
              </a:rPr>
              <a:t>Also the</a:t>
            </a:r>
            <a:endParaRPr lang="en-GB" sz="1600" b="0" strike="noStrike" spc="-1">
              <a:latin typeface="Arial"/>
            </a:endParaRPr>
          </a:p>
          <a:p>
            <a:pPr marL="743040" lvl="1" indent="-285840">
              <a:lnSpc>
                <a:spcPct val="100000"/>
              </a:lnSpc>
              <a:spcBef>
                <a:spcPts val="320"/>
              </a:spcBef>
              <a:buClr>
                <a:srgbClr val="0066CC"/>
              </a:buClr>
              <a:buFont typeface="Arial"/>
              <a:buChar char="•"/>
            </a:pPr>
            <a:r>
              <a:rPr lang="en-GB" sz="1600" b="0" strike="noStrike" spc="-1">
                <a:solidFill>
                  <a:srgbClr val="000000"/>
                </a:solidFill>
                <a:latin typeface="Arial"/>
                <a:ea typeface="ＭＳ Ｐゴシック"/>
              </a:rPr>
              <a:t>Postgraduate Degree Programme Regulations</a:t>
            </a:r>
            <a:endParaRPr lang="en-GB" sz="1600" b="0" strike="noStrike" spc="-1">
              <a:latin typeface="Arial"/>
            </a:endParaRPr>
          </a:p>
          <a:p>
            <a:pPr marL="743040" lvl="1" indent="-285840">
              <a:lnSpc>
                <a:spcPct val="100000"/>
              </a:lnSpc>
              <a:spcBef>
                <a:spcPts val="320"/>
              </a:spcBef>
              <a:buClr>
                <a:srgbClr val="0066CC"/>
              </a:buClr>
              <a:buFont typeface="Arial"/>
              <a:buChar char="•"/>
            </a:pPr>
            <a:r>
              <a:rPr lang="en-GB" sz="1600" b="0" strike="noStrike" spc="-1">
                <a:solidFill>
                  <a:srgbClr val="000000"/>
                </a:solidFill>
                <a:latin typeface="Arial"/>
                <a:ea typeface="ＭＳ Ｐゴシック"/>
              </a:rPr>
              <a:t>Postgraduate Assessment Regulations for Research Degrees.</a:t>
            </a:r>
            <a:endParaRPr lang="en-GB" sz="1600" b="0" strike="noStrike" spc="-1">
              <a:latin typeface="Arial"/>
            </a:endParaRPr>
          </a:p>
          <a:p>
            <a:pPr marL="457200">
              <a:lnSpc>
                <a:spcPct val="100000"/>
              </a:lnSpc>
              <a:spcBef>
                <a:spcPts val="281"/>
              </a:spcBef>
              <a:buNone/>
            </a:pPr>
            <a:endParaRPr lang="en-GB" sz="1400" b="0" strike="noStrike" spc="-1">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PlaceHolder 1"/>
          <p:cNvSpPr>
            <a:spLocks noGrp="1"/>
          </p:cNvSpPr>
          <p:nvPr>
            <p:ph type="title"/>
          </p:nvPr>
        </p:nvSpPr>
        <p:spPr>
          <a:xfrm>
            <a:off x="425520" y="160200"/>
            <a:ext cx="7427520" cy="705960"/>
          </a:xfrm>
          <a:prstGeom prst="rect">
            <a:avLst/>
          </a:prstGeom>
          <a:noFill/>
          <a:ln w="9360">
            <a:noFill/>
          </a:ln>
        </p:spPr>
        <p:txBody>
          <a:bodyPr numCol="1" spcCol="0" anchor="ctr">
            <a:noAutofit/>
          </a:bodyPr>
          <a:lstStyle/>
          <a:p>
            <a:pPr>
              <a:lnSpc>
                <a:spcPct val="100000"/>
              </a:lnSpc>
              <a:buNone/>
            </a:pPr>
            <a:r>
              <a:rPr lang="en-GB" sz="2000" b="1" strike="noStrike" spc="-1">
                <a:solidFill>
                  <a:srgbClr val="000000"/>
                </a:solidFill>
                <a:latin typeface="Arial"/>
                <a:ea typeface="ＭＳ Ｐゴシック"/>
              </a:rPr>
              <a:t>Overview of the (non-CDT) MScR programme</a:t>
            </a:r>
            <a:endParaRPr lang="en-US" sz="2000" b="0" strike="noStrike" spc="-1">
              <a:solidFill>
                <a:srgbClr val="000000"/>
              </a:solidFill>
              <a:latin typeface="Arial"/>
            </a:endParaRPr>
          </a:p>
        </p:txBody>
      </p:sp>
      <p:sp>
        <p:nvSpPr>
          <p:cNvPr id="61" name="PlaceHolder 2"/>
          <p:cNvSpPr>
            <a:spLocks noGrp="1"/>
          </p:cNvSpPr>
          <p:nvPr>
            <p:ph type="sldNum" idx="9"/>
          </p:nvPr>
        </p:nvSpPr>
        <p:spPr>
          <a:xfrm>
            <a:off x="6553080" y="6453360"/>
            <a:ext cx="2133360" cy="267840"/>
          </a:xfrm>
          <a:prstGeom prst="rect">
            <a:avLst/>
          </a:prstGeom>
          <a:noFill/>
          <a:ln w="9360">
            <a:noFill/>
          </a:ln>
        </p:spPr>
        <p:txBody>
          <a:bodyPr numCol="1" spcCol="0" anchor="t">
            <a:noAutofit/>
          </a:bodyPr>
          <a:lstStyle>
            <a:lvl1pPr algn="r">
              <a:lnSpc>
                <a:spcPct val="100000"/>
              </a:lnSpc>
              <a:buNone/>
              <a:defRPr lang="en-US" sz="900" b="0" strike="noStrike" spc="-1">
                <a:solidFill>
                  <a:srgbClr val="000000"/>
                </a:solidFill>
                <a:latin typeface="Verdana"/>
                <a:ea typeface="ＭＳ Ｐゴシック"/>
              </a:defRPr>
            </a:lvl1pPr>
          </a:lstStyle>
          <a:p>
            <a:pPr algn="r">
              <a:lnSpc>
                <a:spcPct val="100000"/>
              </a:lnSpc>
              <a:buNone/>
            </a:pPr>
            <a:fld id="{CB251806-68E8-40D7-9815-4D1B8E1E2891}" type="slidenum">
              <a:rPr lang="en-US" sz="900" b="0" strike="noStrike" spc="-1">
                <a:solidFill>
                  <a:srgbClr val="000000"/>
                </a:solidFill>
                <a:latin typeface="Verdana"/>
                <a:ea typeface="ＭＳ Ｐゴシック"/>
              </a:rPr>
              <a:t>3</a:t>
            </a:fld>
            <a:endParaRPr lang="en-GB" sz="900" b="0" strike="noStrike" spc="-1">
              <a:latin typeface="Times New Roman"/>
            </a:endParaRPr>
          </a:p>
        </p:txBody>
      </p:sp>
      <p:sp>
        <p:nvSpPr>
          <p:cNvPr id="62" name="AutoShape 4"/>
          <p:cNvSpPr/>
          <p:nvPr/>
        </p:nvSpPr>
        <p:spPr>
          <a:xfrm>
            <a:off x="155520" y="-144360"/>
            <a:ext cx="304560" cy="304560"/>
          </a:xfrm>
          <a:prstGeom prst="rect">
            <a:avLst/>
          </a:prstGeom>
          <a:noFill/>
          <a:ln w="0">
            <a:noFill/>
          </a:ln>
        </p:spPr>
        <p:style>
          <a:lnRef idx="0">
            <a:scrgbClr r="0" g="0" b="0"/>
          </a:lnRef>
          <a:fillRef idx="0">
            <a:scrgbClr r="0" g="0" b="0"/>
          </a:fillRef>
          <a:effectRef idx="0">
            <a:scrgbClr r="0" g="0" b="0"/>
          </a:effectRef>
          <a:fontRef idx="minor"/>
        </p:style>
      </p:sp>
      <p:sp>
        <p:nvSpPr>
          <p:cNvPr id="63" name="Rectangle 2"/>
          <p:cNvSpPr/>
          <p:nvPr/>
        </p:nvSpPr>
        <p:spPr>
          <a:xfrm>
            <a:off x="425520" y="1171440"/>
            <a:ext cx="8260920" cy="5065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799"/>
              </a:spcBef>
              <a:buNone/>
            </a:pPr>
            <a:r>
              <a:rPr lang="en-GB" sz="1600" b="1" strike="noStrike" spc="-1">
                <a:solidFill>
                  <a:srgbClr val="000000"/>
                </a:solidFill>
                <a:latin typeface="Arial"/>
                <a:ea typeface="ＭＳ Ｐゴシック"/>
              </a:rPr>
              <a:t>Overview of the (non-CDT) MScR programme</a:t>
            </a:r>
            <a:endParaRPr lang="en-GB" sz="1600" b="0" strike="noStrike" spc="-1">
              <a:latin typeface="Arial"/>
            </a:endParaRPr>
          </a:p>
          <a:p>
            <a:pPr>
              <a:lnSpc>
                <a:spcPct val="100000"/>
              </a:lnSpc>
              <a:spcBef>
                <a:spcPts val="700"/>
              </a:spcBef>
              <a:buNone/>
            </a:pPr>
            <a:r>
              <a:rPr lang="en-GB" sz="1400" b="0" strike="noStrike" spc="-1">
                <a:solidFill>
                  <a:srgbClr val="000000"/>
                </a:solidFill>
                <a:latin typeface="Arial"/>
                <a:ea typeface="ＭＳ Ｐゴシック"/>
              </a:rPr>
              <a:t>The Master’s by Research is a </a:t>
            </a:r>
            <a:r>
              <a:rPr lang="en-GB" sz="1400" b="1" strike="noStrike" spc="-1">
                <a:solidFill>
                  <a:srgbClr val="000000"/>
                </a:solidFill>
                <a:latin typeface="Arial"/>
                <a:ea typeface="ＭＳ Ｐゴシック"/>
              </a:rPr>
              <a:t>full-time (or part time), one year research degree </a:t>
            </a:r>
            <a:r>
              <a:rPr lang="en-GB" sz="1400" b="0" strike="noStrike" spc="-1">
                <a:solidFill>
                  <a:srgbClr val="000000"/>
                </a:solidFill>
                <a:latin typeface="Arial"/>
                <a:ea typeface="ＭＳ Ｐゴシック"/>
              </a:rPr>
              <a:t>that gives students an excellent insight into academic research, and is excellent preparation for a career in industry or a profession where research skills are a key requirement.</a:t>
            </a:r>
            <a:endParaRPr lang="en-GB" sz="1400" b="0" strike="noStrike" spc="-1">
              <a:latin typeface="Arial"/>
            </a:endParaRPr>
          </a:p>
          <a:p>
            <a:pPr>
              <a:lnSpc>
                <a:spcPct val="100000"/>
              </a:lnSpc>
              <a:spcBef>
                <a:spcPts val="700"/>
              </a:spcBef>
              <a:buNone/>
            </a:pPr>
            <a:r>
              <a:rPr lang="en-GB" sz="1400" b="0" strike="noStrike" spc="-1">
                <a:solidFill>
                  <a:srgbClr val="000000"/>
                </a:solidFill>
                <a:latin typeface="Arial"/>
                <a:ea typeface="ＭＳ Ｐゴシック"/>
              </a:rPr>
              <a:t>There are </a:t>
            </a:r>
            <a:r>
              <a:rPr lang="en-GB" sz="1400" b="1" strike="noStrike" spc="-1">
                <a:solidFill>
                  <a:srgbClr val="000000"/>
                </a:solidFill>
                <a:latin typeface="Arial"/>
                <a:ea typeface="ＭＳ Ｐゴシック"/>
              </a:rPr>
              <a:t>no compulsory taught courses </a:t>
            </a:r>
            <a:r>
              <a:rPr lang="en-GB" sz="1400" b="0" strike="noStrike" spc="-1">
                <a:solidFill>
                  <a:srgbClr val="000000"/>
                </a:solidFill>
                <a:latin typeface="Arial"/>
                <a:ea typeface="ＭＳ Ｐゴシック"/>
              </a:rPr>
              <a:t>as part of the (non-CDT) MScR, but students should talk to their supervisor if they feel they would like to attend some level 10 or level 11 lectures as </a:t>
            </a:r>
            <a:r>
              <a:rPr lang="en-GB" sz="1400" b="1" strike="noStrike" spc="-1">
                <a:solidFill>
                  <a:srgbClr val="000000"/>
                </a:solidFill>
                <a:latin typeface="Arial"/>
                <a:ea typeface="ＭＳ Ｐゴシック"/>
              </a:rPr>
              <a:t>“class only” </a:t>
            </a:r>
            <a:r>
              <a:rPr lang="en-GB" sz="1400" b="0" strike="noStrike" spc="-1">
                <a:solidFill>
                  <a:srgbClr val="000000"/>
                </a:solidFill>
                <a:latin typeface="Arial"/>
                <a:ea typeface="ＭＳ Ｐゴシック"/>
              </a:rPr>
              <a:t>students. </a:t>
            </a:r>
            <a:endParaRPr lang="en-GB" sz="1400" b="0" strike="noStrike" spc="-1">
              <a:latin typeface="Arial"/>
            </a:endParaRPr>
          </a:p>
          <a:p>
            <a:pPr>
              <a:lnSpc>
                <a:spcPct val="100000"/>
              </a:lnSpc>
              <a:spcBef>
                <a:spcPts val="700"/>
              </a:spcBef>
              <a:buNone/>
            </a:pPr>
            <a:r>
              <a:rPr lang="en-GB" sz="1400" b="0" strike="noStrike" spc="-1">
                <a:solidFill>
                  <a:srgbClr val="000000"/>
                </a:solidFill>
                <a:latin typeface="Arial"/>
                <a:ea typeface="ＭＳ Ｐゴシック"/>
              </a:rPr>
              <a:t>The aim is to </a:t>
            </a:r>
            <a:r>
              <a:rPr lang="en-GB" sz="1400" b="1" strike="noStrike" spc="-1">
                <a:solidFill>
                  <a:srgbClr val="000000"/>
                </a:solidFill>
                <a:latin typeface="Arial"/>
                <a:ea typeface="ＭＳ Ｐゴシック"/>
              </a:rPr>
              <a:t>contribute to the generation of new research knowledge</a:t>
            </a:r>
            <a:r>
              <a:rPr lang="en-GB" sz="1400" b="0" strike="noStrike" spc="-1">
                <a:solidFill>
                  <a:srgbClr val="000000"/>
                </a:solidFill>
                <a:latin typeface="Arial"/>
                <a:ea typeface="ＭＳ Ｐゴシック"/>
              </a:rPr>
              <a:t> </a:t>
            </a:r>
            <a:endParaRPr lang="en-GB" sz="1400" b="0" strike="noStrike" spc="-1">
              <a:latin typeface="Arial"/>
            </a:endParaRPr>
          </a:p>
          <a:p>
            <a:pPr>
              <a:lnSpc>
                <a:spcPct val="100000"/>
              </a:lnSpc>
              <a:spcBef>
                <a:spcPts val="700"/>
              </a:spcBef>
              <a:buNone/>
            </a:pPr>
            <a:r>
              <a:rPr lang="en-GB" sz="1400" b="0" strike="noStrike" spc="-1">
                <a:solidFill>
                  <a:srgbClr val="000000"/>
                </a:solidFill>
                <a:latin typeface="Arial"/>
                <a:ea typeface="ＭＳ Ｐゴシック"/>
              </a:rPr>
              <a:t>The assessment for the MScR is based entirely on the </a:t>
            </a:r>
            <a:r>
              <a:rPr lang="en-GB" sz="1400" b="1" strike="noStrike" spc="-1">
                <a:solidFill>
                  <a:srgbClr val="000000"/>
                </a:solidFill>
                <a:latin typeface="Arial"/>
                <a:ea typeface="ＭＳ Ｐゴシック"/>
              </a:rPr>
              <a:t>submission of a dissertation thesis </a:t>
            </a:r>
            <a:r>
              <a:rPr lang="en-GB" sz="1400" b="0" strike="noStrike" spc="-1">
                <a:solidFill>
                  <a:srgbClr val="000000"/>
                </a:solidFill>
                <a:latin typeface="Arial"/>
                <a:ea typeface="ＭＳ Ｐゴシック"/>
              </a:rPr>
              <a:t>(up to 30,000 words) at month 12 (full time) or 24 (part time).</a:t>
            </a:r>
            <a:endParaRPr lang="en-GB" sz="1400" b="0" strike="noStrike" spc="-1">
              <a:latin typeface="Arial"/>
            </a:endParaRPr>
          </a:p>
          <a:p>
            <a:pPr>
              <a:lnSpc>
                <a:spcPct val="100000"/>
              </a:lnSpc>
              <a:spcBef>
                <a:spcPts val="700"/>
              </a:spcBef>
              <a:buNone/>
            </a:pPr>
            <a:r>
              <a:rPr lang="en-GB" sz="1400" b="0" strike="noStrike" spc="-1">
                <a:solidFill>
                  <a:srgbClr val="000000"/>
                </a:solidFill>
                <a:latin typeface="Arial"/>
                <a:ea typeface="ＭＳ Ｐゴシック"/>
              </a:rPr>
              <a:t>The dissertation thesis is marked by two independent examiners (internal and external)</a:t>
            </a:r>
            <a:endParaRPr lang="en-GB" sz="1400" b="0" strike="noStrike" spc="-1">
              <a:latin typeface="Arial"/>
            </a:endParaRPr>
          </a:p>
          <a:p>
            <a:pPr>
              <a:lnSpc>
                <a:spcPct val="100000"/>
              </a:lnSpc>
              <a:spcBef>
                <a:spcPts val="700"/>
              </a:spcBef>
              <a:buNone/>
            </a:pPr>
            <a:r>
              <a:rPr lang="en-GB" sz="1400" b="0" strike="noStrike" spc="-1">
                <a:solidFill>
                  <a:srgbClr val="000000"/>
                </a:solidFill>
                <a:latin typeface="Arial"/>
                <a:ea typeface="ＭＳ Ｐゴシック"/>
              </a:rPr>
              <a:t>There is no oral examination.</a:t>
            </a:r>
            <a:endParaRPr lang="en-GB" sz="1400" b="0" strike="noStrike" spc="-1">
              <a:latin typeface="Arial"/>
            </a:endParaRPr>
          </a:p>
          <a:p>
            <a:pPr>
              <a:lnSpc>
                <a:spcPct val="100000"/>
              </a:lnSpc>
              <a:spcBef>
                <a:spcPts val="700"/>
              </a:spcBef>
              <a:buNone/>
            </a:pPr>
            <a:r>
              <a:rPr lang="en-GB" sz="1400" b="0" strike="noStrike" spc="-1">
                <a:solidFill>
                  <a:srgbClr val="000000"/>
                </a:solidFill>
                <a:latin typeface="Arial"/>
                <a:ea typeface="ＭＳ Ｐゴシック"/>
              </a:rPr>
              <a:t>Degree outcomes are:</a:t>
            </a:r>
            <a:endParaRPr lang="en-GB" sz="1400" b="0" strike="noStrike" spc="-1">
              <a:latin typeface="Arial"/>
            </a:endParaRPr>
          </a:p>
          <a:p>
            <a:pPr marL="285840" indent="-285840">
              <a:lnSpc>
                <a:spcPct val="100000"/>
              </a:lnSpc>
              <a:spcBef>
                <a:spcPts val="601"/>
              </a:spcBef>
              <a:buClr>
                <a:srgbClr val="000000"/>
              </a:buClr>
              <a:buFont typeface="Arial"/>
              <a:buChar char="•"/>
            </a:pPr>
            <a:r>
              <a:rPr lang="en-GB" sz="1200" b="1" strike="noStrike" spc="-1">
                <a:solidFill>
                  <a:srgbClr val="000000"/>
                </a:solidFill>
                <a:latin typeface="Arial"/>
                <a:ea typeface="ＭＳ Ｐゴシック"/>
              </a:rPr>
              <a:t>Award Pass with Distinction in MSc by Research</a:t>
            </a:r>
            <a:endParaRPr lang="en-GB" sz="1200" b="0" strike="noStrike" spc="-1">
              <a:latin typeface="Arial"/>
            </a:endParaRPr>
          </a:p>
          <a:p>
            <a:pPr marL="285840" indent="-285840">
              <a:lnSpc>
                <a:spcPct val="100000"/>
              </a:lnSpc>
              <a:spcBef>
                <a:spcPts val="601"/>
              </a:spcBef>
              <a:buClr>
                <a:srgbClr val="000000"/>
              </a:buClr>
              <a:buFont typeface="Arial"/>
              <a:buChar char="•"/>
            </a:pPr>
            <a:r>
              <a:rPr lang="en-GB" sz="1200" b="1" strike="noStrike" spc="-1">
                <a:solidFill>
                  <a:srgbClr val="000000"/>
                </a:solidFill>
                <a:latin typeface="Arial"/>
                <a:ea typeface="ＭＳ Ｐゴシック"/>
              </a:rPr>
              <a:t>Award Pass with Merit in MSc by Research</a:t>
            </a:r>
            <a:endParaRPr lang="en-GB" sz="1200" b="0" strike="noStrike" spc="-1">
              <a:latin typeface="Arial"/>
            </a:endParaRPr>
          </a:p>
          <a:p>
            <a:pPr marL="285840" indent="-285840">
              <a:lnSpc>
                <a:spcPct val="100000"/>
              </a:lnSpc>
              <a:spcBef>
                <a:spcPts val="601"/>
              </a:spcBef>
              <a:buClr>
                <a:srgbClr val="000000"/>
              </a:buClr>
              <a:buFont typeface="Arial"/>
              <a:buChar char="•"/>
            </a:pPr>
            <a:r>
              <a:rPr lang="en-GB" sz="1200" b="1" strike="noStrike" spc="-1">
                <a:solidFill>
                  <a:srgbClr val="000000"/>
                </a:solidFill>
                <a:latin typeface="Arial"/>
                <a:ea typeface="ＭＳ Ｐゴシック"/>
              </a:rPr>
              <a:t>Award MSc by Research.</a:t>
            </a:r>
            <a:endParaRPr lang="en-GB" sz="1200" b="0" strike="noStrike" spc="-1">
              <a:latin typeface="Arial"/>
            </a:endParaRPr>
          </a:p>
          <a:p>
            <a:pPr marL="285840" indent="-285840">
              <a:lnSpc>
                <a:spcPct val="100000"/>
              </a:lnSpc>
              <a:spcBef>
                <a:spcPts val="601"/>
              </a:spcBef>
              <a:buClr>
                <a:srgbClr val="000000"/>
              </a:buClr>
              <a:buFont typeface="Arial"/>
              <a:buChar char="•"/>
            </a:pPr>
            <a:r>
              <a:rPr lang="en-GB" sz="1200" b="0" i="1" strike="noStrike" spc="-1">
                <a:solidFill>
                  <a:srgbClr val="000000"/>
                </a:solidFill>
                <a:latin typeface="Arial"/>
                <a:ea typeface="ＭＳ Ｐゴシック"/>
              </a:rPr>
              <a:t>Offer resubmission for MSc by Research</a:t>
            </a:r>
            <a:endParaRPr lang="en-GB" sz="1200" b="0" strike="noStrike" spc="-1">
              <a:latin typeface="Arial"/>
            </a:endParaRPr>
          </a:p>
          <a:p>
            <a:pPr marL="285840" indent="-285840">
              <a:lnSpc>
                <a:spcPct val="100000"/>
              </a:lnSpc>
              <a:spcBef>
                <a:spcPts val="601"/>
              </a:spcBef>
              <a:buClr>
                <a:srgbClr val="000000"/>
              </a:buClr>
              <a:buFont typeface="Arial"/>
              <a:buChar char="•"/>
            </a:pPr>
            <a:r>
              <a:rPr lang="en-GB" sz="1200" b="0" i="1" strike="noStrike" spc="-1">
                <a:solidFill>
                  <a:srgbClr val="000000"/>
                </a:solidFill>
                <a:latin typeface="Arial"/>
                <a:ea typeface="ＭＳ Ｐゴシック"/>
              </a:rPr>
              <a:t>Award exit award.</a:t>
            </a:r>
            <a:endParaRPr lang="en-GB" sz="1200" b="0" strike="noStrike" spc="-1">
              <a:latin typeface="Arial"/>
            </a:endParaRPr>
          </a:p>
          <a:p>
            <a:pPr marL="285840" indent="-285840">
              <a:lnSpc>
                <a:spcPct val="100000"/>
              </a:lnSpc>
              <a:spcBef>
                <a:spcPts val="601"/>
              </a:spcBef>
              <a:buClr>
                <a:srgbClr val="000000"/>
              </a:buClr>
              <a:buFont typeface="Arial"/>
              <a:buChar char="•"/>
            </a:pPr>
            <a:r>
              <a:rPr lang="en-GB" sz="1200" b="0" i="1" strike="noStrike" spc="-1">
                <a:solidFill>
                  <a:srgbClr val="000000"/>
                </a:solidFill>
                <a:latin typeface="Arial"/>
                <a:ea typeface="ＭＳ Ｐゴシック"/>
              </a:rPr>
              <a:t>Fail</a:t>
            </a:r>
            <a:endParaRPr lang="en-GB" sz="1200" b="0" strike="noStrike" spc="-1">
              <a:latin typeface="Arial"/>
            </a:endParaRPr>
          </a:p>
        </p:txBody>
      </p:sp>
      <p:pic>
        <p:nvPicPr>
          <p:cNvPr id="64" name="Picture 6"/>
          <p:cNvPicPr/>
          <p:nvPr/>
        </p:nvPicPr>
        <p:blipFill>
          <a:blip r:embed="rId3"/>
          <a:stretch/>
        </p:blipFill>
        <p:spPr>
          <a:xfrm>
            <a:off x="4469400" y="4406760"/>
            <a:ext cx="4129560" cy="183528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63">
                                            <p:txEl>
                                              <p:pRg st="3" end="3"/>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6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63">
                                            <p:txEl>
                                              <p:pRg st="5" end="5"/>
                                            </p:txEl>
                                          </p:spTgt>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6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63">
                                            <p:txEl>
                                              <p:pRg st="7" end="7"/>
                                            </p:txEl>
                                          </p:spTgt>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63">
                                            <p:txEl>
                                              <p:pRg st="8" end="8"/>
                                            </p:txEl>
                                          </p:spTgt>
                                        </p:tgtEl>
                                        <p:attrNameLst>
                                          <p:attrName>style.visibility</p:attrName>
                                        </p:attrNameLst>
                                      </p:cBhvr>
                                      <p:to>
                                        <p:strVal val="visible"/>
                                      </p:to>
                                    </p:set>
                                  </p:childTnLst>
                                </p:cTn>
                              </p:par>
                              <p:par>
                                <p:cTn id="29" presetID="1" presetClass="entr" fill="hold" nodeType="withEffect">
                                  <p:stCondLst>
                                    <p:cond delay="0"/>
                                  </p:stCondLst>
                                  <p:childTnLst>
                                    <p:set>
                                      <p:cBhvr>
                                        <p:cTn id="30" dur="1" fill="hold">
                                          <p:stCondLst>
                                            <p:cond delay="0"/>
                                          </p:stCondLst>
                                        </p:cTn>
                                        <p:tgtEl>
                                          <p:spTgt spid="63">
                                            <p:txEl>
                                              <p:pRg st="9" end="9"/>
                                            </p:txEl>
                                          </p:spTgt>
                                        </p:tgtEl>
                                        <p:attrNameLst>
                                          <p:attrName>style.visibility</p:attrName>
                                        </p:attrNameLst>
                                      </p:cBhvr>
                                      <p:to>
                                        <p:strVal val="visible"/>
                                      </p:to>
                                    </p:set>
                                  </p:childTnLst>
                                </p:cTn>
                              </p:par>
                              <p:par>
                                <p:cTn id="31" presetID="1" presetClass="entr" fill="hold" nodeType="withEffect">
                                  <p:stCondLst>
                                    <p:cond delay="0"/>
                                  </p:stCondLst>
                                  <p:childTnLst>
                                    <p:set>
                                      <p:cBhvr>
                                        <p:cTn id="32" dur="1" fill="hold">
                                          <p:stCondLst>
                                            <p:cond delay="0"/>
                                          </p:stCondLst>
                                        </p:cTn>
                                        <p:tgtEl>
                                          <p:spTgt spid="63">
                                            <p:txEl>
                                              <p:pRg st="10" end="10"/>
                                            </p:txEl>
                                          </p:spTgt>
                                        </p:tgtEl>
                                        <p:attrNameLst>
                                          <p:attrName>style.visibility</p:attrName>
                                        </p:attrNameLst>
                                      </p:cBhvr>
                                      <p:to>
                                        <p:strVal val="visible"/>
                                      </p:to>
                                    </p:set>
                                  </p:childTnLst>
                                </p:cTn>
                              </p:par>
                              <p:par>
                                <p:cTn id="33" presetID="1" presetClass="entr" fill="hold" nodeType="withEffect">
                                  <p:stCondLst>
                                    <p:cond delay="0"/>
                                  </p:stCondLst>
                                  <p:childTnLst>
                                    <p:set>
                                      <p:cBhvr>
                                        <p:cTn id="34" dur="1" fill="hold">
                                          <p:stCondLst>
                                            <p:cond delay="0"/>
                                          </p:stCondLst>
                                        </p:cTn>
                                        <p:tgtEl>
                                          <p:spTgt spid="63">
                                            <p:txEl>
                                              <p:pRg st="11" end="11"/>
                                            </p:txEl>
                                          </p:spTgt>
                                        </p:tgtEl>
                                        <p:attrNameLst>
                                          <p:attrName>style.visibility</p:attrName>
                                        </p:attrNameLst>
                                      </p:cBhvr>
                                      <p:to>
                                        <p:strVal val="visible"/>
                                      </p:to>
                                    </p:set>
                                  </p:childTnLst>
                                </p:cTn>
                              </p:par>
                              <p:par>
                                <p:cTn id="35" presetID="1" presetClass="entr" fill="hold" nodeType="withEffect">
                                  <p:stCondLst>
                                    <p:cond delay="0"/>
                                  </p:stCondLst>
                                  <p:childTnLst>
                                    <p:set>
                                      <p:cBhvr>
                                        <p:cTn id="36" dur="1" fill="hold">
                                          <p:stCondLst>
                                            <p:cond delay="0"/>
                                          </p:stCondLst>
                                        </p:cTn>
                                        <p:tgtEl>
                                          <p:spTgt spid="63">
                                            <p:txEl>
                                              <p:pRg st="12" end="12"/>
                                            </p:txEl>
                                          </p:spTgt>
                                        </p:tgtEl>
                                        <p:attrNameLst>
                                          <p:attrName>style.visibility</p:attrName>
                                        </p:attrNameLst>
                                      </p:cBhvr>
                                      <p:to>
                                        <p:strVal val="visible"/>
                                      </p:to>
                                    </p:set>
                                  </p:childTnLst>
                                </p:cTn>
                              </p:par>
                              <p:par>
                                <p:cTn id="37" presetID="1" presetClass="entr" fill="hold" nodeType="withEffect">
                                  <p:stCondLst>
                                    <p:cond delay="0"/>
                                  </p:stCondLst>
                                  <p:childTnLst>
                                    <p:set>
                                      <p:cBhvr>
                                        <p:cTn id="38" dur="1" fill="hold">
                                          <p:stCondLst>
                                            <p:cond delay="0"/>
                                          </p:stCondLst>
                                        </p:cTn>
                                        <p:tgtEl>
                                          <p:spTgt spid="6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PlaceHolder 1"/>
          <p:cNvSpPr>
            <a:spLocks noGrp="1"/>
          </p:cNvSpPr>
          <p:nvPr>
            <p:ph type="title"/>
          </p:nvPr>
        </p:nvSpPr>
        <p:spPr>
          <a:xfrm>
            <a:off x="425520" y="160200"/>
            <a:ext cx="7427520" cy="705960"/>
          </a:xfrm>
          <a:prstGeom prst="rect">
            <a:avLst/>
          </a:prstGeom>
          <a:noFill/>
          <a:ln w="9360">
            <a:noFill/>
          </a:ln>
        </p:spPr>
        <p:txBody>
          <a:bodyPr numCol="1" spcCol="0" anchor="ctr">
            <a:noAutofit/>
          </a:bodyPr>
          <a:lstStyle/>
          <a:p>
            <a:pPr>
              <a:lnSpc>
                <a:spcPct val="100000"/>
              </a:lnSpc>
              <a:buNone/>
            </a:pPr>
            <a:r>
              <a:rPr lang="en-GB" sz="2000" b="1" strike="noStrike" spc="-1">
                <a:solidFill>
                  <a:srgbClr val="000000"/>
                </a:solidFill>
                <a:latin typeface="Arial"/>
                <a:ea typeface="ＭＳ Ｐゴシック"/>
              </a:rPr>
              <a:t>Overview of the (non-CDT) MScR programme</a:t>
            </a:r>
            <a:endParaRPr lang="en-US" sz="2000" b="0" strike="noStrike" spc="-1">
              <a:solidFill>
                <a:srgbClr val="000000"/>
              </a:solidFill>
              <a:latin typeface="Arial"/>
            </a:endParaRPr>
          </a:p>
        </p:txBody>
      </p:sp>
      <p:sp>
        <p:nvSpPr>
          <p:cNvPr id="66" name="PlaceHolder 2"/>
          <p:cNvSpPr>
            <a:spLocks noGrp="1"/>
          </p:cNvSpPr>
          <p:nvPr>
            <p:ph type="sldNum" idx="10"/>
          </p:nvPr>
        </p:nvSpPr>
        <p:spPr>
          <a:xfrm>
            <a:off x="6553080" y="6453360"/>
            <a:ext cx="2133360" cy="267840"/>
          </a:xfrm>
          <a:prstGeom prst="rect">
            <a:avLst/>
          </a:prstGeom>
          <a:noFill/>
          <a:ln w="9360">
            <a:noFill/>
          </a:ln>
        </p:spPr>
        <p:txBody>
          <a:bodyPr numCol="1" spcCol="0" anchor="t">
            <a:noAutofit/>
          </a:bodyPr>
          <a:lstStyle>
            <a:lvl1pPr algn="r">
              <a:lnSpc>
                <a:spcPct val="100000"/>
              </a:lnSpc>
              <a:buNone/>
              <a:defRPr lang="en-US" sz="900" b="0" strike="noStrike" spc="-1">
                <a:solidFill>
                  <a:srgbClr val="000000"/>
                </a:solidFill>
                <a:latin typeface="Verdana"/>
                <a:ea typeface="ＭＳ Ｐゴシック"/>
              </a:defRPr>
            </a:lvl1pPr>
          </a:lstStyle>
          <a:p>
            <a:pPr algn="r">
              <a:lnSpc>
                <a:spcPct val="100000"/>
              </a:lnSpc>
              <a:buNone/>
            </a:pPr>
            <a:fld id="{45748E95-881A-4B43-A29F-41D29CCC0800}" type="slidenum">
              <a:rPr lang="en-US" sz="900" b="0" strike="noStrike" spc="-1">
                <a:solidFill>
                  <a:srgbClr val="000000"/>
                </a:solidFill>
                <a:latin typeface="Verdana"/>
                <a:ea typeface="ＭＳ Ｐゴシック"/>
              </a:rPr>
              <a:t>4</a:t>
            </a:fld>
            <a:endParaRPr lang="en-GB" sz="900" b="0" strike="noStrike" spc="-1">
              <a:latin typeface="Times New Roman"/>
            </a:endParaRPr>
          </a:p>
        </p:txBody>
      </p:sp>
      <p:sp>
        <p:nvSpPr>
          <p:cNvPr id="67" name="AutoShape 4"/>
          <p:cNvSpPr/>
          <p:nvPr/>
        </p:nvSpPr>
        <p:spPr>
          <a:xfrm>
            <a:off x="155520" y="-144360"/>
            <a:ext cx="304560" cy="304560"/>
          </a:xfrm>
          <a:prstGeom prst="rect">
            <a:avLst/>
          </a:prstGeom>
          <a:noFill/>
          <a:ln w="0">
            <a:noFill/>
          </a:ln>
        </p:spPr>
        <p:style>
          <a:lnRef idx="0">
            <a:scrgbClr r="0" g="0" b="0"/>
          </a:lnRef>
          <a:fillRef idx="0">
            <a:scrgbClr r="0" g="0" b="0"/>
          </a:fillRef>
          <a:effectRef idx="0">
            <a:scrgbClr r="0" g="0" b="0"/>
          </a:effectRef>
          <a:fontRef idx="minor"/>
        </p:style>
      </p:sp>
      <p:sp>
        <p:nvSpPr>
          <p:cNvPr id="68" name="Rectangle 2"/>
          <p:cNvSpPr/>
          <p:nvPr/>
        </p:nvSpPr>
        <p:spPr>
          <a:xfrm>
            <a:off x="425520" y="1269000"/>
            <a:ext cx="8260920" cy="4974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700"/>
              </a:spcBef>
              <a:buNone/>
            </a:pPr>
            <a:r>
              <a:rPr lang="en-GB" sz="1400" b="1" strike="noStrike" spc="-1">
                <a:solidFill>
                  <a:srgbClr val="000000"/>
                </a:solidFill>
                <a:latin typeface="Arial"/>
                <a:ea typeface="ＭＳ Ｐゴシック"/>
              </a:rPr>
              <a:t>Research Planning and Timelines</a:t>
            </a:r>
            <a:endParaRPr lang="en-GB" sz="1400" b="0" strike="noStrike" spc="-1">
              <a:latin typeface="Arial"/>
            </a:endParaRPr>
          </a:p>
          <a:p>
            <a:pPr>
              <a:lnSpc>
                <a:spcPct val="100000"/>
              </a:lnSpc>
              <a:spcBef>
                <a:spcPts val="700"/>
              </a:spcBef>
              <a:buNone/>
            </a:pPr>
            <a:r>
              <a:rPr lang="en-GB" sz="1400" b="0" strike="noStrike" spc="-1">
                <a:solidFill>
                  <a:srgbClr val="000000"/>
                </a:solidFill>
                <a:latin typeface="Arial"/>
                <a:ea typeface="ＭＳ Ｐゴシック"/>
              </a:rPr>
              <a:t>A 12 month (full time) MScR will go very quickly – it is important to get a research plan in place quickly. </a:t>
            </a:r>
            <a:endParaRPr lang="en-GB" sz="1400" b="0" strike="noStrike" spc="-1">
              <a:latin typeface="Arial"/>
            </a:endParaRPr>
          </a:p>
          <a:p>
            <a:pPr>
              <a:lnSpc>
                <a:spcPct val="100000"/>
              </a:lnSpc>
              <a:spcBef>
                <a:spcPts val="700"/>
              </a:spcBef>
              <a:buNone/>
            </a:pPr>
            <a:r>
              <a:rPr lang="en-GB" sz="1400" b="1" strike="noStrike" spc="-1">
                <a:solidFill>
                  <a:srgbClr val="000000"/>
                </a:solidFill>
                <a:latin typeface="Arial"/>
                <a:ea typeface="ＭＳ Ｐゴシック"/>
              </a:rPr>
              <a:t>Month 1 </a:t>
            </a:r>
            <a:r>
              <a:rPr lang="en-GB" sz="1400" b="0" strike="noStrike" spc="-1">
                <a:solidFill>
                  <a:srgbClr val="000000"/>
                </a:solidFill>
                <a:latin typeface="Arial"/>
                <a:ea typeface="ＭＳ Ｐゴシック"/>
              </a:rPr>
              <a:t>– Get frequently and regular meetings in your supervisor’s diary early, complete the “Expectations Questionnaire” and </a:t>
            </a:r>
            <a:r>
              <a:rPr lang="en-GB" sz="1400" b="1" strike="noStrike" spc="-1">
                <a:solidFill>
                  <a:srgbClr val="000000"/>
                </a:solidFill>
                <a:latin typeface="Arial"/>
                <a:ea typeface="ＭＳ Ｐゴシック"/>
              </a:rPr>
              <a:t>agree on your early goals and additional training needs</a:t>
            </a:r>
            <a:r>
              <a:rPr lang="en-GB" sz="1400" b="0" strike="noStrike" spc="-1">
                <a:solidFill>
                  <a:srgbClr val="000000"/>
                </a:solidFill>
                <a:latin typeface="Arial"/>
                <a:ea typeface="ＭＳ Ｐゴシック"/>
              </a:rPr>
              <a:t>. Sign up to “class only” courses if necessary.</a:t>
            </a:r>
            <a:endParaRPr lang="en-GB" sz="1400" b="0" strike="noStrike" spc="-1">
              <a:latin typeface="Arial"/>
            </a:endParaRPr>
          </a:p>
          <a:p>
            <a:pPr>
              <a:lnSpc>
                <a:spcPct val="100000"/>
              </a:lnSpc>
              <a:spcBef>
                <a:spcPts val="700"/>
              </a:spcBef>
              <a:buNone/>
            </a:pPr>
            <a:r>
              <a:rPr lang="en-GB" sz="1400" b="1" strike="noStrike" spc="-1">
                <a:solidFill>
                  <a:srgbClr val="000000"/>
                </a:solidFill>
                <a:latin typeface="Arial"/>
                <a:ea typeface="ＭＳ Ｐゴシック"/>
              </a:rPr>
              <a:t>Month 2 </a:t>
            </a:r>
            <a:r>
              <a:rPr lang="en-GB" sz="1400" b="0" strike="noStrike" spc="-1">
                <a:solidFill>
                  <a:srgbClr val="000000"/>
                </a:solidFill>
                <a:latin typeface="Arial"/>
                <a:ea typeface="ＭＳ Ｐゴシック"/>
              </a:rPr>
              <a:t>– by end of month 2, you should aim to submit a short research proposal and plan and agree upon the research / data collection plan for the months ahead.</a:t>
            </a:r>
            <a:endParaRPr lang="en-GB" sz="1400" b="0" strike="noStrike" spc="-1">
              <a:latin typeface="Arial"/>
            </a:endParaRPr>
          </a:p>
          <a:p>
            <a:pPr>
              <a:lnSpc>
                <a:spcPct val="100000"/>
              </a:lnSpc>
              <a:spcBef>
                <a:spcPts val="700"/>
              </a:spcBef>
              <a:buNone/>
            </a:pPr>
            <a:r>
              <a:rPr lang="en-GB" sz="1400" b="1" strike="noStrike" spc="-1">
                <a:solidFill>
                  <a:srgbClr val="000000"/>
                </a:solidFill>
                <a:latin typeface="Arial"/>
                <a:ea typeface="ＭＳ Ｐゴシック"/>
              </a:rPr>
              <a:t>Months 3 to 9/10 </a:t>
            </a:r>
            <a:r>
              <a:rPr lang="en-GB" sz="1400" b="0" strike="noStrike" spc="-1">
                <a:solidFill>
                  <a:srgbClr val="000000"/>
                </a:solidFill>
                <a:latin typeface="Arial"/>
                <a:ea typeface="ＭＳ Ｐゴシック"/>
              </a:rPr>
              <a:t>– conduct your research, regularly meet with supervisor to review progress and stay on track.  This period will go quickly, any issues need to be resolved without delay; the initial plan should allow for completion of experiments / data collection by end of month 9 (month 10 at the latest). Start writing early e.g. literature review, methodology.</a:t>
            </a:r>
            <a:endParaRPr lang="en-GB" sz="1400" b="0" strike="noStrike" spc="-1">
              <a:latin typeface="Arial"/>
            </a:endParaRPr>
          </a:p>
          <a:p>
            <a:pPr>
              <a:lnSpc>
                <a:spcPct val="100000"/>
              </a:lnSpc>
              <a:spcBef>
                <a:spcPts val="700"/>
              </a:spcBef>
              <a:buNone/>
            </a:pPr>
            <a:r>
              <a:rPr lang="en-GB" sz="1400" b="1" strike="noStrike" spc="-1">
                <a:solidFill>
                  <a:srgbClr val="000000"/>
                </a:solidFill>
                <a:latin typeface="Arial"/>
                <a:ea typeface="ＭＳ Ｐゴシック"/>
              </a:rPr>
              <a:t>Months 9/10 to 12 </a:t>
            </a:r>
            <a:r>
              <a:rPr lang="en-GB" sz="1400" b="0" strike="noStrike" spc="-1">
                <a:solidFill>
                  <a:srgbClr val="000000"/>
                </a:solidFill>
                <a:latin typeface="Arial"/>
                <a:ea typeface="ＭＳ Ｐゴシック"/>
              </a:rPr>
              <a:t>– drafting and formatting of your dissertation thesis will take longer than you think so time needs to be proactively allocated. Be clear what your final submission deadline is – check EUCLID / ask the IGS if unsure.</a:t>
            </a:r>
            <a:endParaRPr lang="en-GB" sz="1400" b="0" strike="noStrike" spc="-1">
              <a:latin typeface="Arial"/>
            </a:endParaRPr>
          </a:p>
          <a:p>
            <a:pPr>
              <a:lnSpc>
                <a:spcPct val="100000"/>
              </a:lnSpc>
              <a:spcBef>
                <a:spcPts val="700"/>
              </a:spcBef>
              <a:buNone/>
            </a:pPr>
            <a:r>
              <a:rPr lang="en-GB" sz="1400" b="1" strike="noStrike" spc="-1">
                <a:solidFill>
                  <a:srgbClr val="000000"/>
                </a:solidFill>
                <a:latin typeface="Arial"/>
                <a:ea typeface="ＭＳ Ｐゴシック"/>
              </a:rPr>
              <a:t>Month 10 </a:t>
            </a:r>
            <a:r>
              <a:rPr lang="en-GB" sz="1400" b="0" strike="noStrike" spc="-1">
                <a:solidFill>
                  <a:srgbClr val="000000"/>
                </a:solidFill>
                <a:latin typeface="Arial"/>
                <a:ea typeface="ＭＳ Ｐゴシック"/>
              </a:rPr>
              <a:t>– Speak with your supervisor about who they plan to nominate as your examiners; submit your Notice of Intention to Submit form and thesis abstract to the IGS. Your supervisors must submit the Nomination of Examiners form. </a:t>
            </a:r>
            <a:endParaRPr lang="en-GB" sz="1400" b="0" strike="noStrike" spc="-1">
              <a:latin typeface="Arial"/>
            </a:endParaRPr>
          </a:p>
          <a:p>
            <a:pPr>
              <a:lnSpc>
                <a:spcPct val="100000"/>
              </a:lnSpc>
              <a:spcBef>
                <a:spcPts val="700"/>
              </a:spcBef>
              <a:buNone/>
            </a:pPr>
            <a:r>
              <a:rPr lang="en-GB" sz="1400" b="1" strike="noStrike" spc="-1">
                <a:solidFill>
                  <a:srgbClr val="000000"/>
                </a:solidFill>
                <a:latin typeface="Arial"/>
                <a:ea typeface="ＭＳ Ｐゴシック"/>
              </a:rPr>
              <a:t>Month 12 </a:t>
            </a:r>
            <a:r>
              <a:rPr lang="en-GB" sz="1400" b="0" strike="noStrike" spc="-1">
                <a:solidFill>
                  <a:srgbClr val="000000"/>
                </a:solidFill>
                <a:latin typeface="Arial"/>
                <a:ea typeface="ＭＳ Ｐゴシック"/>
              </a:rPr>
              <a:t>– submit your dissertation thesis to the College of Science and Engineering PGR team (not IGS). </a:t>
            </a:r>
            <a:r>
              <a:rPr lang="en-GB" sz="1400" b="0" u="sng" strike="noStrike" spc="-1">
                <a:solidFill>
                  <a:srgbClr val="009999"/>
                </a:solidFill>
                <a:uFillTx/>
                <a:latin typeface="Arial"/>
                <a:ea typeface="ＭＳ Ｐゴシック"/>
                <a:hlinkClick r:id="rId3"/>
              </a:rPr>
              <a:t>https://</a:t>
            </a:r>
            <a:r>
              <a:rPr lang="en-GB" sz="1400" b="0" u="sng" strike="noStrike" spc="-1">
                <a:solidFill>
                  <a:srgbClr val="009999"/>
                </a:solidFill>
                <a:uFillTx/>
                <a:latin typeface="Arial"/>
                <a:ea typeface="ＭＳ Ｐゴシック"/>
                <a:hlinkClick r:id="rId3"/>
              </a:rPr>
              <a:t>restricted.web.inf.ed.ac.uk/sites/default/files/atoms/files/mscr_examination_procedure.pdf</a:t>
            </a:r>
            <a:r>
              <a:rPr lang="en-GB" sz="1400" b="0" strike="noStrike" spc="-1">
                <a:solidFill>
                  <a:srgbClr val="000000"/>
                </a:solidFill>
                <a:latin typeface="Arial"/>
                <a:ea typeface="ＭＳ Ｐゴシック"/>
              </a:rPr>
              <a:t> </a:t>
            </a:r>
            <a:endParaRPr lang="en-GB" sz="14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6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6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6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6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6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6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PlaceHolder 1"/>
          <p:cNvSpPr>
            <a:spLocks noGrp="1"/>
          </p:cNvSpPr>
          <p:nvPr>
            <p:ph type="title"/>
          </p:nvPr>
        </p:nvSpPr>
        <p:spPr>
          <a:xfrm>
            <a:off x="425520" y="160200"/>
            <a:ext cx="7427520" cy="705960"/>
          </a:xfrm>
          <a:prstGeom prst="rect">
            <a:avLst/>
          </a:prstGeom>
          <a:noFill/>
          <a:ln w="9360">
            <a:noFill/>
          </a:ln>
        </p:spPr>
        <p:txBody>
          <a:bodyPr numCol="1" spcCol="0" anchor="ctr">
            <a:noAutofit/>
          </a:bodyPr>
          <a:lstStyle/>
          <a:p>
            <a:pPr>
              <a:lnSpc>
                <a:spcPct val="100000"/>
              </a:lnSpc>
              <a:buNone/>
            </a:pPr>
            <a:r>
              <a:rPr lang="en-GB" sz="2000" b="1" strike="noStrike" spc="-1">
                <a:solidFill>
                  <a:srgbClr val="000000"/>
                </a:solidFill>
                <a:latin typeface="Arial"/>
                <a:ea typeface="ＭＳ Ｐゴシック"/>
              </a:rPr>
              <a:t>Overview of the PhD programme</a:t>
            </a:r>
            <a:endParaRPr lang="en-US" sz="2000" b="0" strike="noStrike" spc="-1">
              <a:solidFill>
                <a:srgbClr val="000000"/>
              </a:solidFill>
              <a:latin typeface="Arial"/>
            </a:endParaRPr>
          </a:p>
        </p:txBody>
      </p:sp>
      <p:sp>
        <p:nvSpPr>
          <p:cNvPr id="70" name="PlaceHolder 2"/>
          <p:cNvSpPr>
            <a:spLocks noGrp="1"/>
          </p:cNvSpPr>
          <p:nvPr>
            <p:ph type="sldNum" idx="11"/>
          </p:nvPr>
        </p:nvSpPr>
        <p:spPr>
          <a:xfrm>
            <a:off x="6553080" y="6453360"/>
            <a:ext cx="2133360" cy="267840"/>
          </a:xfrm>
          <a:prstGeom prst="rect">
            <a:avLst/>
          </a:prstGeom>
          <a:noFill/>
          <a:ln w="9360">
            <a:noFill/>
          </a:ln>
        </p:spPr>
        <p:txBody>
          <a:bodyPr numCol="1" spcCol="0" anchor="t">
            <a:noAutofit/>
          </a:bodyPr>
          <a:lstStyle>
            <a:lvl1pPr algn="r">
              <a:lnSpc>
                <a:spcPct val="100000"/>
              </a:lnSpc>
              <a:buNone/>
              <a:defRPr lang="en-US" sz="900" b="0" strike="noStrike" spc="-1">
                <a:solidFill>
                  <a:srgbClr val="000000"/>
                </a:solidFill>
                <a:latin typeface="Verdana"/>
                <a:ea typeface="ＭＳ Ｐゴシック"/>
              </a:defRPr>
            </a:lvl1pPr>
          </a:lstStyle>
          <a:p>
            <a:pPr algn="r">
              <a:lnSpc>
                <a:spcPct val="100000"/>
              </a:lnSpc>
              <a:buNone/>
            </a:pPr>
            <a:fld id="{ABC1C540-193A-4FCD-B402-50830323C378}" type="slidenum">
              <a:rPr lang="en-US" sz="900" b="0" strike="noStrike" spc="-1">
                <a:solidFill>
                  <a:srgbClr val="000000"/>
                </a:solidFill>
                <a:latin typeface="Verdana"/>
                <a:ea typeface="ＭＳ Ｐゴシック"/>
              </a:rPr>
              <a:t>5</a:t>
            </a:fld>
            <a:endParaRPr lang="en-GB" sz="900" b="0" strike="noStrike" spc="-1">
              <a:latin typeface="Times New Roman"/>
            </a:endParaRPr>
          </a:p>
        </p:txBody>
      </p:sp>
      <p:sp>
        <p:nvSpPr>
          <p:cNvPr id="71" name="AutoShape 4"/>
          <p:cNvSpPr/>
          <p:nvPr/>
        </p:nvSpPr>
        <p:spPr>
          <a:xfrm>
            <a:off x="155520" y="-144360"/>
            <a:ext cx="304560" cy="304560"/>
          </a:xfrm>
          <a:prstGeom prst="rect">
            <a:avLst/>
          </a:prstGeom>
          <a:noFill/>
          <a:ln w="0">
            <a:noFill/>
          </a:ln>
        </p:spPr>
        <p:style>
          <a:lnRef idx="0">
            <a:scrgbClr r="0" g="0" b="0"/>
          </a:lnRef>
          <a:fillRef idx="0">
            <a:scrgbClr r="0" g="0" b="0"/>
          </a:fillRef>
          <a:effectRef idx="0">
            <a:scrgbClr r="0" g="0" b="0"/>
          </a:effectRef>
          <a:fontRef idx="minor"/>
        </p:style>
      </p:sp>
      <p:sp>
        <p:nvSpPr>
          <p:cNvPr id="72" name="Rectangle 5"/>
          <p:cNvSpPr/>
          <p:nvPr/>
        </p:nvSpPr>
        <p:spPr>
          <a:xfrm>
            <a:off x="425520" y="1269000"/>
            <a:ext cx="826092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700"/>
              </a:spcBef>
              <a:buNone/>
            </a:pPr>
            <a:r>
              <a:rPr lang="en-GB" sz="1400" b="1" strike="noStrike" spc="-1">
                <a:solidFill>
                  <a:srgbClr val="000000"/>
                </a:solidFill>
                <a:latin typeface="Arial"/>
                <a:ea typeface="ＭＳ Ｐゴシック"/>
              </a:rPr>
              <a:t>Overview of the PhD program: Research Planning and Timelines</a:t>
            </a:r>
            <a:endParaRPr lang="en-GB" sz="1400" b="0" strike="noStrike" spc="-1">
              <a:latin typeface="Arial"/>
            </a:endParaRPr>
          </a:p>
        </p:txBody>
      </p:sp>
      <p:pic>
        <p:nvPicPr>
          <p:cNvPr id="73" name="Picture 7"/>
          <p:cNvPicPr/>
          <p:nvPr/>
        </p:nvPicPr>
        <p:blipFill>
          <a:blip r:embed="rId3"/>
          <a:stretch/>
        </p:blipFill>
        <p:spPr>
          <a:xfrm>
            <a:off x="460440" y="1763640"/>
            <a:ext cx="8103240" cy="1669680"/>
          </a:xfrm>
          <a:prstGeom prst="rect">
            <a:avLst/>
          </a:prstGeom>
          <a:ln w="0">
            <a:noFill/>
          </a:ln>
        </p:spPr>
      </p:pic>
      <p:sp>
        <p:nvSpPr>
          <p:cNvPr id="74" name="Rectangle 8"/>
          <p:cNvSpPr/>
          <p:nvPr/>
        </p:nvSpPr>
        <p:spPr>
          <a:xfrm>
            <a:off x="460440" y="3691800"/>
            <a:ext cx="8103240" cy="2507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799"/>
              </a:spcBef>
              <a:buNone/>
            </a:pPr>
            <a:r>
              <a:rPr lang="en-GB" sz="1600" b="0" strike="noStrike" spc="-1">
                <a:solidFill>
                  <a:srgbClr val="0000FF"/>
                </a:solidFill>
                <a:latin typeface="Arial"/>
                <a:ea typeface="ＭＳ Ｐゴシック"/>
              </a:rPr>
              <a:t>Year 1, 2, 3 and 4 timelines and key milestones are published on the IGS webpages</a:t>
            </a:r>
            <a:endParaRPr lang="en-GB" sz="1600" b="0" strike="noStrike" spc="-1">
              <a:latin typeface="Arial"/>
            </a:endParaRPr>
          </a:p>
          <a:p>
            <a:pPr>
              <a:lnSpc>
                <a:spcPct val="100000"/>
              </a:lnSpc>
              <a:spcBef>
                <a:spcPts val="799"/>
              </a:spcBef>
              <a:buNone/>
            </a:pPr>
            <a:r>
              <a:rPr lang="en-GB" sz="1600" b="0" u="sng" strike="noStrike" spc="-1">
                <a:solidFill>
                  <a:srgbClr val="009999"/>
                </a:solidFill>
                <a:uFillTx/>
                <a:latin typeface="Arial"/>
                <a:ea typeface="ＭＳ Ｐゴシック"/>
                <a:hlinkClick r:id="rId4"/>
              </a:rPr>
              <a:t>https</a:t>
            </a:r>
            <a:r>
              <a:rPr lang="en-GB" sz="1600" b="0" u="sng" strike="noStrike" spc="-1">
                <a:solidFill>
                  <a:srgbClr val="009999"/>
                </a:solidFill>
                <a:uFillTx/>
                <a:latin typeface="Arial"/>
                <a:ea typeface="ＭＳ Ｐゴシック"/>
                <a:hlinkClick r:id="rId4"/>
              </a:rPr>
              <a:t>://</a:t>
            </a:r>
            <a:r>
              <a:rPr lang="en-GB" sz="1600" b="0" u="sng" strike="noStrike" spc="-1">
                <a:solidFill>
                  <a:srgbClr val="009999"/>
                </a:solidFill>
                <a:uFillTx/>
                <a:latin typeface="Arial"/>
                <a:ea typeface="ＭＳ Ｐゴシック"/>
                <a:hlinkClick r:id="rId4"/>
              </a:rPr>
              <a:t>web.inf.ed.ac.uk/infweb/student-services/igs/phd/year-timelines</a:t>
            </a:r>
            <a:r>
              <a:rPr lang="en-GB" sz="1600" b="0" strike="noStrike" spc="-1">
                <a:solidFill>
                  <a:srgbClr val="0000FF"/>
                </a:solidFill>
                <a:latin typeface="Arial"/>
                <a:ea typeface="ＭＳ Ｐゴシック"/>
              </a:rPr>
              <a:t>  </a:t>
            </a:r>
            <a:endParaRPr lang="en-GB" sz="1600" b="0" strike="noStrike" spc="-1">
              <a:latin typeface="Arial"/>
            </a:endParaRPr>
          </a:p>
          <a:p>
            <a:pPr>
              <a:lnSpc>
                <a:spcPct val="100000"/>
              </a:lnSpc>
              <a:spcBef>
                <a:spcPts val="901"/>
              </a:spcBef>
              <a:buNone/>
            </a:pPr>
            <a:endParaRPr lang="en-GB" sz="1800" b="0" strike="noStrike" spc="-1">
              <a:latin typeface="Arial"/>
            </a:endParaRPr>
          </a:p>
          <a:p>
            <a:pPr>
              <a:lnSpc>
                <a:spcPct val="100000"/>
              </a:lnSpc>
              <a:spcBef>
                <a:spcPts val="901"/>
              </a:spcBef>
              <a:buNone/>
            </a:pPr>
            <a:r>
              <a:rPr lang="en-GB" sz="1800" b="0" strike="noStrike" spc="-1">
                <a:solidFill>
                  <a:srgbClr val="000000"/>
                </a:solidFill>
                <a:latin typeface="Arial"/>
                <a:ea typeface="ＭＳ Ｐゴシック"/>
              </a:rPr>
              <a:t>Plan ahead…</a:t>
            </a:r>
            <a:endParaRPr lang="en-GB" sz="1800" b="0" strike="noStrike" spc="-1">
              <a:latin typeface="Arial"/>
            </a:endParaRPr>
          </a:p>
          <a:p>
            <a:pPr>
              <a:lnSpc>
                <a:spcPct val="100000"/>
              </a:lnSpc>
              <a:spcBef>
                <a:spcPts val="901"/>
              </a:spcBef>
              <a:buNone/>
            </a:pPr>
            <a:r>
              <a:rPr lang="en-GB" sz="1800" b="0" strike="noStrike" spc="-1">
                <a:solidFill>
                  <a:srgbClr val="000000"/>
                </a:solidFill>
                <a:latin typeface="Arial"/>
                <a:ea typeface="ＭＳ Ｐゴシック"/>
              </a:rPr>
              <a:t>Be clear on what is expected from you and when</a:t>
            </a:r>
            <a:endParaRPr lang="en-GB" sz="1800" b="0" strike="noStrike" spc="-1">
              <a:latin typeface="Arial"/>
            </a:endParaRPr>
          </a:p>
          <a:p>
            <a:pPr>
              <a:lnSpc>
                <a:spcPct val="100000"/>
              </a:lnSpc>
              <a:spcBef>
                <a:spcPts val="901"/>
              </a:spcBef>
              <a:buNone/>
            </a:pPr>
            <a:r>
              <a:rPr lang="en-GB" sz="1800" b="0" strike="noStrike" spc="-1">
                <a:solidFill>
                  <a:srgbClr val="000000"/>
                </a:solidFill>
                <a:latin typeface="Arial"/>
                <a:ea typeface="ＭＳ Ｐゴシック"/>
              </a:rPr>
              <a:t>PhDs can feel unstructured </a:t>
            </a:r>
            <a:r>
              <a:rPr lang="en-GB" sz="1800" b="0" strike="noStrike" spc="-1">
                <a:solidFill>
                  <a:srgbClr val="000000"/>
                </a:solidFill>
                <a:latin typeface="Wingdings"/>
                <a:ea typeface="ＭＳ Ｐゴシック"/>
              </a:rPr>
              <a:t></a:t>
            </a:r>
            <a:r>
              <a:rPr lang="en-GB" sz="1800" b="0" strike="noStrike" spc="-1">
                <a:solidFill>
                  <a:srgbClr val="000000"/>
                </a:solidFill>
                <a:latin typeface="Arial"/>
                <a:ea typeface="ＭＳ Ｐゴシック"/>
              </a:rPr>
              <a:t> it is up to you to put structure, goals deadlines and deliverables in place </a:t>
            </a:r>
            <a:endParaRPr lang="en-GB" sz="1800" b="0" strike="noStrike" spc="-1">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PlaceHolder 1"/>
          <p:cNvSpPr>
            <a:spLocks noGrp="1"/>
          </p:cNvSpPr>
          <p:nvPr>
            <p:ph type="title"/>
          </p:nvPr>
        </p:nvSpPr>
        <p:spPr>
          <a:xfrm>
            <a:off x="425520" y="160200"/>
            <a:ext cx="7427520" cy="705960"/>
          </a:xfrm>
          <a:prstGeom prst="rect">
            <a:avLst/>
          </a:prstGeom>
          <a:noFill/>
          <a:ln w="9360">
            <a:noFill/>
          </a:ln>
        </p:spPr>
        <p:txBody>
          <a:bodyPr numCol="1" spcCol="0" anchor="ctr">
            <a:noAutofit/>
          </a:bodyPr>
          <a:lstStyle/>
          <a:p>
            <a:pPr>
              <a:lnSpc>
                <a:spcPct val="100000"/>
              </a:lnSpc>
              <a:buNone/>
            </a:pPr>
            <a:r>
              <a:rPr lang="en-GB" sz="2000" b="1" strike="noStrike" spc="-1">
                <a:solidFill>
                  <a:srgbClr val="000000"/>
                </a:solidFill>
                <a:latin typeface="Arial"/>
                <a:ea typeface="ＭＳ Ｐゴシック"/>
              </a:rPr>
              <a:t>Overview of the PhD programme</a:t>
            </a:r>
            <a:endParaRPr lang="en-US" sz="2000" b="0" strike="noStrike" spc="-1">
              <a:solidFill>
                <a:srgbClr val="000000"/>
              </a:solidFill>
              <a:latin typeface="Arial"/>
            </a:endParaRPr>
          </a:p>
        </p:txBody>
      </p:sp>
      <p:sp>
        <p:nvSpPr>
          <p:cNvPr id="76" name="PlaceHolder 2"/>
          <p:cNvSpPr>
            <a:spLocks noGrp="1"/>
          </p:cNvSpPr>
          <p:nvPr>
            <p:ph type="sldNum" idx="12"/>
          </p:nvPr>
        </p:nvSpPr>
        <p:spPr>
          <a:xfrm>
            <a:off x="6553080" y="6453360"/>
            <a:ext cx="2133360" cy="267840"/>
          </a:xfrm>
          <a:prstGeom prst="rect">
            <a:avLst/>
          </a:prstGeom>
          <a:noFill/>
          <a:ln w="9360">
            <a:noFill/>
          </a:ln>
        </p:spPr>
        <p:txBody>
          <a:bodyPr numCol="1" spcCol="0" anchor="t">
            <a:noAutofit/>
          </a:bodyPr>
          <a:lstStyle>
            <a:lvl1pPr algn="r">
              <a:lnSpc>
                <a:spcPct val="100000"/>
              </a:lnSpc>
              <a:buNone/>
              <a:defRPr lang="en-US" sz="900" b="0" strike="noStrike" spc="-1">
                <a:solidFill>
                  <a:srgbClr val="000000"/>
                </a:solidFill>
                <a:latin typeface="Verdana"/>
                <a:ea typeface="ＭＳ Ｐゴシック"/>
              </a:defRPr>
            </a:lvl1pPr>
          </a:lstStyle>
          <a:p>
            <a:pPr algn="r">
              <a:lnSpc>
                <a:spcPct val="100000"/>
              </a:lnSpc>
              <a:buNone/>
            </a:pPr>
            <a:fld id="{B35FF3E9-70FF-40B8-A952-FE565B9FBBDB}" type="slidenum">
              <a:rPr lang="en-US" sz="900" b="0" strike="noStrike" spc="-1">
                <a:solidFill>
                  <a:srgbClr val="000000"/>
                </a:solidFill>
                <a:latin typeface="Verdana"/>
                <a:ea typeface="ＭＳ Ｐゴシック"/>
              </a:rPr>
              <a:t>6</a:t>
            </a:fld>
            <a:endParaRPr lang="en-GB" sz="900" b="0" strike="noStrike" spc="-1">
              <a:latin typeface="Times New Roman"/>
            </a:endParaRPr>
          </a:p>
        </p:txBody>
      </p:sp>
      <p:sp>
        <p:nvSpPr>
          <p:cNvPr id="77" name="AutoShape 4"/>
          <p:cNvSpPr/>
          <p:nvPr/>
        </p:nvSpPr>
        <p:spPr>
          <a:xfrm>
            <a:off x="155520" y="-144360"/>
            <a:ext cx="304560" cy="304560"/>
          </a:xfrm>
          <a:prstGeom prst="rect">
            <a:avLst/>
          </a:prstGeom>
          <a:noFill/>
          <a:ln w="0">
            <a:noFill/>
          </a:ln>
        </p:spPr>
        <p:style>
          <a:lnRef idx="0">
            <a:scrgbClr r="0" g="0" b="0"/>
          </a:lnRef>
          <a:fillRef idx="0">
            <a:scrgbClr r="0" g="0" b="0"/>
          </a:fillRef>
          <a:effectRef idx="0">
            <a:scrgbClr r="0" g="0" b="0"/>
          </a:effectRef>
          <a:fontRef idx="minor"/>
        </p:style>
      </p:sp>
      <p:sp>
        <p:nvSpPr>
          <p:cNvPr id="78" name="TextBox 6"/>
          <p:cNvSpPr/>
          <p:nvPr/>
        </p:nvSpPr>
        <p:spPr>
          <a:xfrm>
            <a:off x="307800" y="1254240"/>
            <a:ext cx="8260920" cy="501084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901"/>
              </a:spcBef>
              <a:buNone/>
            </a:pPr>
            <a:r>
              <a:rPr lang="en-GB" sz="1800" b="1" strike="noStrike" spc="-1">
                <a:solidFill>
                  <a:srgbClr val="000000"/>
                </a:solidFill>
                <a:latin typeface="Arial"/>
                <a:ea typeface="ＭＳ Ｐゴシック"/>
              </a:rPr>
              <a:t>Required training</a:t>
            </a:r>
            <a:endParaRPr lang="en-GB" sz="1800" b="0" strike="noStrike" spc="-1">
              <a:latin typeface="Arial"/>
            </a:endParaRPr>
          </a:p>
          <a:p>
            <a:pPr>
              <a:lnSpc>
                <a:spcPct val="100000"/>
              </a:lnSpc>
              <a:spcBef>
                <a:spcPts val="901"/>
              </a:spcBef>
              <a:buNone/>
            </a:pPr>
            <a:r>
              <a:rPr lang="en-GB" sz="1800" b="0" strike="noStrike" spc="-1">
                <a:solidFill>
                  <a:srgbClr val="000000"/>
                </a:solidFill>
                <a:latin typeface="Arial"/>
                <a:ea typeface="ＭＳ Ｐゴシック"/>
              </a:rPr>
              <a:t>All first year PhD students are expected to attend the following School specific courses:</a:t>
            </a:r>
            <a:endParaRPr lang="en-GB" sz="1800" b="0" strike="noStrike" spc="-1">
              <a:latin typeface="Arial"/>
            </a:endParaRPr>
          </a:p>
          <a:p>
            <a:pPr marL="343080" indent="-343080">
              <a:lnSpc>
                <a:spcPct val="100000"/>
              </a:lnSpc>
              <a:spcBef>
                <a:spcPts val="799"/>
              </a:spcBef>
              <a:buClr>
                <a:srgbClr val="000000"/>
              </a:buClr>
              <a:buFont typeface="Arial"/>
              <a:buChar char="•"/>
            </a:pPr>
            <a:r>
              <a:rPr lang="en-GB" sz="1600" b="0" strike="noStrike" spc="-1">
                <a:solidFill>
                  <a:srgbClr val="000000"/>
                </a:solidFill>
                <a:latin typeface="Arial"/>
                <a:ea typeface="ＭＳ Ｐゴシック"/>
              </a:rPr>
              <a:t>How to do an Informatics PhD </a:t>
            </a:r>
            <a:endParaRPr lang="en-GB" sz="1600" b="0" strike="noStrike" spc="-1">
              <a:latin typeface="Arial"/>
            </a:endParaRPr>
          </a:p>
          <a:p>
            <a:pPr marL="343080" indent="-343080">
              <a:lnSpc>
                <a:spcPct val="100000"/>
              </a:lnSpc>
              <a:spcBef>
                <a:spcPts val="799"/>
              </a:spcBef>
              <a:buClr>
                <a:srgbClr val="000000"/>
              </a:buClr>
              <a:buFont typeface="Arial"/>
              <a:buChar char="•"/>
            </a:pPr>
            <a:r>
              <a:rPr lang="en-GB" sz="1600" b="0" strike="noStrike" spc="-1">
                <a:solidFill>
                  <a:srgbClr val="000000"/>
                </a:solidFill>
                <a:latin typeface="Arial"/>
                <a:ea typeface="ＭＳ Ｐゴシック"/>
              </a:rPr>
              <a:t>Preparing For 1st Year Review </a:t>
            </a:r>
            <a:endParaRPr lang="en-GB" sz="1600" b="0" strike="noStrike" spc="-1">
              <a:latin typeface="Arial"/>
            </a:endParaRPr>
          </a:p>
          <a:p>
            <a:pPr>
              <a:lnSpc>
                <a:spcPct val="100000"/>
              </a:lnSpc>
              <a:spcBef>
                <a:spcPts val="901"/>
              </a:spcBef>
              <a:buNone/>
            </a:pPr>
            <a:r>
              <a:rPr lang="en-GB" sz="1800" b="0" strike="noStrike" spc="-1">
                <a:solidFill>
                  <a:srgbClr val="000000"/>
                </a:solidFill>
                <a:latin typeface="Arial"/>
                <a:ea typeface="ＭＳ Ｐゴシック"/>
              </a:rPr>
              <a:t>All second year PhD students are expected to attend the following School specific IAD courses:</a:t>
            </a:r>
            <a:endParaRPr lang="en-GB" sz="1800" b="0" strike="noStrike" spc="-1">
              <a:latin typeface="Arial"/>
            </a:endParaRPr>
          </a:p>
          <a:p>
            <a:pPr marL="343080" indent="-343080">
              <a:lnSpc>
                <a:spcPct val="100000"/>
              </a:lnSpc>
              <a:spcBef>
                <a:spcPts val="799"/>
              </a:spcBef>
              <a:buClr>
                <a:srgbClr val="000000"/>
              </a:buClr>
              <a:buFont typeface="Arial"/>
              <a:buChar char="•"/>
            </a:pPr>
            <a:r>
              <a:rPr lang="en-GB" sz="1600" b="0" strike="noStrike" spc="-1">
                <a:solidFill>
                  <a:srgbClr val="000000"/>
                </a:solidFill>
                <a:latin typeface="Arial"/>
                <a:ea typeface="ＭＳ Ｐゴシック"/>
              </a:rPr>
              <a:t>How to Write an Informatics Research Paper </a:t>
            </a:r>
            <a:endParaRPr lang="en-GB" sz="1600" b="0" strike="noStrike" spc="-1">
              <a:latin typeface="Arial"/>
            </a:endParaRPr>
          </a:p>
          <a:p>
            <a:pPr>
              <a:lnSpc>
                <a:spcPct val="100000"/>
              </a:lnSpc>
              <a:spcBef>
                <a:spcPts val="901"/>
              </a:spcBef>
              <a:buNone/>
            </a:pPr>
            <a:r>
              <a:rPr lang="en-GB" sz="1800" b="0" strike="noStrike" spc="-1">
                <a:solidFill>
                  <a:srgbClr val="000000"/>
                </a:solidFill>
                <a:latin typeface="Arial"/>
                <a:ea typeface="ＭＳ Ｐゴシック"/>
              </a:rPr>
              <a:t>All third year PhD students are expected to attend the following School specific IAD courses:</a:t>
            </a:r>
            <a:endParaRPr lang="en-GB" sz="1800" b="0" strike="noStrike" spc="-1">
              <a:latin typeface="Arial"/>
            </a:endParaRPr>
          </a:p>
          <a:p>
            <a:pPr marL="285840" indent="-285840">
              <a:lnSpc>
                <a:spcPct val="100000"/>
              </a:lnSpc>
              <a:spcBef>
                <a:spcPts val="799"/>
              </a:spcBef>
              <a:buClr>
                <a:srgbClr val="000000"/>
              </a:buClr>
              <a:buFont typeface="Arial"/>
              <a:buChar char="•"/>
            </a:pPr>
            <a:r>
              <a:rPr lang="en-GB" sz="1600" b="0" strike="noStrike" spc="-1">
                <a:solidFill>
                  <a:srgbClr val="000000"/>
                </a:solidFill>
                <a:latin typeface="Arial"/>
                <a:ea typeface="ＭＳ Ｐゴシック"/>
              </a:rPr>
              <a:t>Informatics PhD Thesis Workshop </a:t>
            </a:r>
            <a:endParaRPr lang="en-GB" sz="1600" b="0" strike="noStrike" spc="-1">
              <a:latin typeface="Arial"/>
            </a:endParaRPr>
          </a:p>
          <a:p>
            <a:pPr marL="285840" indent="-285840">
              <a:lnSpc>
                <a:spcPct val="100000"/>
              </a:lnSpc>
              <a:spcBef>
                <a:spcPts val="799"/>
              </a:spcBef>
              <a:buClr>
                <a:srgbClr val="000000"/>
              </a:buClr>
              <a:buFont typeface="Arial"/>
              <a:buChar char="•"/>
            </a:pPr>
            <a:r>
              <a:rPr lang="en-GB" sz="1600" b="0" strike="noStrike" spc="-1">
                <a:solidFill>
                  <a:srgbClr val="000000"/>
                </a:solidFill>
                <a:latin typeface="Arial"/>
                <a:ea typeface="ＭＳ Ｐゴシック"/>
              </a:rPr>
              <a:t>Preparing for your Viva: School of Informatics</a:t>
            </a:r>
            <a:endParaRPr lang="en-GB" sz="1600" b="0" strike="noStrike" spc="-1">
              <a:latin typeface="Arial"/>
            </a:endParaRPr>
          </a:p>
          <a:p>
            <a:pPr>
              <a:lnSpc>
                <a:spcPct val="100000"/>
              </a:lnSpc>
              <a:spcBef>
                <a:spcPts val="799"/>
              </a:spcBef>
              <a:buNone/>
            </a:pPr>
            <a:endParaRPr lang="en-GB" sz="1600" b="0" strike="noStrike" spc="-1">
              <a:latin typeface="Arial"/>
            </a:endParaRPr>
          </a:p>
          <a:p>
            <a:pPr>
              <a:lnSpc>
                <a:spcPct val="100000"/>
              </a:lnSpc>
              <a:spcBef>
                <a:spcPts val="799"/>
              </a:spcBef>
              <a:buNone/>
            </a:pPr>
            <a:r>
              <a:rPr lang="en-GB" sz="1600" b="1" strike="noStrike" spc="-1">
                <a:solidFill>
                  <a:srgbClr val="0000FF"/>
                </a:solidFill>
                <a:latin typeface="Arial"/>
                <a:ea typeface="ＭＳ Ｐゴシック"/>
              </a:rPr>
              <a:t>Dates are organised by the DD-IGS and published on the IGS webpages – dates and booking reminders will be sent from </a:t>
            </a:r>
            <a:r>
              <a:rPr lang="en-GB" sz="1600" b="1" u="sng" strike="noStrike" spc="-1">
                <a:solidFill>
                  <a:srgbClr val="009999"/>
                </a:solidFill>
                <a:uFillTx/>
                <a:latin typeface="Arial"/>
                <a:ea typeface="ＭＳ Ｐゴシック"/>
                <a:hlinkClick r:id="rId3"/>
              </a:rPr>
              <a:t>IGS@inf.ed.ac.uk</a:t>
            </a:r>
            <a:r>
              <a:rPr lang="en-GB" sz="1600" b="1" strike="noStrike" spc="-1">
                <a:solidFill>
                  <a:srgbClr val="0000FF"/>
                </a:solidFill>
                <a:latin typeface="Arial"/>
                <a:ea typeface="ＭＳ Ｐゴシック"/>
              </a:rPr>
              <a:t> </a:t>
            </a:r>
            <a:endParaRPr lang="en-GB" sz="16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laceHolder 1"/>
          <p:cNvSpPr>
            <a:spLocks noGrp="1"/>
          </p:cNvSpPr>
          <p:nvPr>
            <p:ph type="title"/>
          </p:nvPr>
        </p:nvSpPr>
        <p:spPr>
          <a:xfrm>
            <a:off x="425520" y="160200"/>
            <a:ext cx="7427520" cy="705960"/>
          </a:xfrm>
          <a:prstGeom prst="rect">
            <a:avLst/>
          </a:prstGeom>
          <a:noFill/>
          <a:ln w="9360">
            <a:noFill/>
          </a:ln>
        </p:spPr>
        <p:txBody>
          <a:bodyPr numCol="1" spcCol="0" anchor="ctr">
            <a:noAutofit/>
          </a:bodyPr>
          <a:lstStyle/>
          <a:p>
            <a:pPr>
              <a:lnSpc>
                <a:spcPct val="100000"/>
              </a:lnSpc>
              <a:buNone/>
            </a:pPr>
            <a:r>
              <a:rPr lang="en-GB" sz="2000" b="1" strike="noStrike" spc="-1">
                <a:solidFill>
                  <a:srgbClr val="000000"/>
                </a:solidFill>
                <a:latin typeface="Arial"/>
                <a:ea typeface="ＭＳ Ｐゴシック"/>
              </a:rPr>
              <a:t>Overview of the PhD programme</a:t>
            </a:r>
            <a:endParaRPr lang="en-US" sz="2000" b="0" strike="noStrike" spc="-1">
              <a:solidFill>
                <a:srgbClr val="000000"/>
              </a:solidFill>
              <a:latin typeface="Arial"/>
            </a:endParaRPr>
          </a:p>
        </p:txBody>
      </p:sp>
      <p:sp>
        <p:nvSpPr>
          <p:cNvPr id="80" name="PlaceHolder 2"/>
          <p:cNvSpPr>
            <a:spLocks noGrp="1"/>
          </p:cNvSpPr>
          <p:nvPr>
            <p:ph type="sldNum" idx="13"/>
          </p:nvPr>
        </p:nvSpPr>
        <p:spPr>
          <a:xfrm>
            <a:off x="6553080" y="6453360"/>
            <a:ext cx="2133360" cy="267840"/>
          </a:xfrm>
          <a:prstGeom prst="rect">
            <a:avLst/>
          </a:prstGeom>
          <a:noFill/>
          <a:ln w="9360">
            <a:noFill/>
          </a:ln>
        </p:spPr>
        <p:txBody>
          <a:bodyPr numCol="1" spcCol="0" anchor="t">
            <a:noAutofit/>
          </a:bodyPr>
          <a:lstStyle>
            <a:lvl1pPr algn="r">
              <a:lnSpc>
                <a:spcPct val="100000"/>
              </a:lnSpc>
              <a:buNone/>
              <a:defRPr lang="en-US" sz="900" b="0" strike="noStrike" spc="-1">
                <a:solidFill>
                  <a:srgbClr val="000000"/>
                </a:solidFill>
                <a:latin typeface="Verdana"/>
                <a:ea typeface="ＭＳ Ｐゴシック"/>
              </a:defRPr>
            </a:lvl1pPr>
          </a:lstStyle>
          <a:p>
            <a:pPr algn="r">
              <a:lnSpc>
                <a:spcPct val="100000"/>
              </a:lnSpc>
              <a:buNone/>
            </a:pPr>
            <a:fld id="{E8890686-A425-42A2-A5E5-9B6A7E72A9AB}" type="slidenum">
              <a:rPr lang="en-US" sz="900" b="0" strike="noStrike" spc="-1">
                <a:solidFill>
                  <a:srgbClr val="000000"/>
                </a:solidFill>
                <a:latin typeface="Verdana"/>
                <a:ea typeface="ＭＳ Ｐゴシック"/>
              </a:rPr>
              <a:t>7</a:t>
            </a:fld>
            <a:endParaRPr lang="en-GB" sz="900" b="0" strike="noStrike" spc="-1">
              <a:latin typeface="Times New Roman"/>
            </a:endParaRPr>
          </a:p>
        </p:txBody>
      </p:sp>
      <p:sp>
        <p:nvSpPr>
          <p:cNvPr id="81" name="AutoShape 4"/>
          <p:cNvSpPr/>
          <p:nvPr/>
        </p:nvSpPr>
        <p:spPr>
          <a:xfrm>
            <a:off x="155520" y="-144360"/>
            <a:ext cx="304560" cy="304560"/>
          </a:xfrm>
          <a:prstGeom prst="rect">
            <a:avLst/>
          </a:prstGeom>
          <a:noFill/>
          <a:ln w="0">
            <a:noFill/>
          </a:ln>
        </p:spPr>
        <p:style>
          <a:lnRef idx="0">
            <a:scrgbClr r="0" g="0" b="0"/>
          </a:lnRef>
          <a:fillRef idx="0">
            <a:scrgbClr r="0" g="0" b="0"/>
          </a:fillRef>
          <a:effectRef idx="0">
            <a:scrgbClr r="0" g="0" b="0"/>
          </a:effectRef>
          <a:fontRef idx="minor"/>
        </p:style>
      </p:sp>
      <p:sp>
        <p:nvSpPr>
          <p:cNvPr id="82" name="Rectangle 5"/>
          <p:cNvSpPr/>
          <p:nvPr/>
        </p:nvSpPr>
        <p:spPr>
          <a:xfrm>
            <a:off x="415080" y="1171440"/>
            <a:ext cx="8260920" cy="4966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901"/>
              </a:spcBef>
              <a:buNone/>
            </a:pPr>
            <a:r>
              <a:rPr lang="en-GB" sz="1800" b="1" strike="noStrike" spc="-1">
                <a:solidFill>
                  <a:srgbClr val="000000"/>
                </a:solidFill>
                <a:latin typeface="Arial"/>
                <a:ea typeface="ＭＳ Ｐゴシック"/>
              </a:rPr>
              <a:t>Required training – all new PGR students must complete</a:t>
            </a:r>
            <a:endParaRPr lang="en-GB" sz="1800" b="0" strike="noStrike" spc="-1">
              <a:latin typeface="Arial"/>
            </a:endParaRPr>
          </a:p>
          <a:p>
            <a:pPr marL="285840" indent="-285840">
              <a:lnSpc>
                <a:spcPct val="100000"/>
              </a:lnSpc>
              <a:spcBef>
                <a:spcPts val="799"/>
              </a:spcBef>
              <a:buClr>
                <a:srgbClr val="000000"/>
              </a:buClr>
              <a:buFont typeface="Arial"/>
              <a:buChar char="•"/>
            </a:pPr>
            <a:r>
              <a:rPr lang="en-GB" sz="1600" b="0" strike="noStrike" spc="-1">
                <a:solidFill>
                  <a:srgbClr val="000000"/>
                </a:solidFill>
                <a:latin typeface="Arial"/>
                <a:ea typeface="ＭＳ Ｐゴシック"/>
              </a:rPr>
              <a:t>Data Protection (via LEARN)</a:t>
            </a:r>
            <a:endParaRPr lang="en-GB" sz="1600" b="0" strike="noStrike" spc="-1">
              <a:latin typeface="Arial"/>
            </a:endParaRPr>
          </a:p>
          <a:p>
            <a:pPr marL="285840" indent="-285840">
              <a:lnSpc>
                <a:spcPct val="100000"/>
              </a:lnSpc>
              <a:spcBef>
                <a:spcPts val="799"/>
              </a:spcBef>
              <a:buClr>
                <a:srgbClr val="000000"/>
              </a:buClr>
              <a:buFont typeface="Arial"/>
              <a:buChar char="•"/>
            </a:pPr>
            <a:r>
              <a:rPr lang="en-GB" sz="1600" b="0" strike="noStrike" spc="-1">
                <a:solidFill>
                  <a:srgbClr val="000000"/>
                </a:solidFill>
                <a:latin typeface="Arial"/>
                <a:ea typeface="ＭＳ Ｐゴシック"/>
              </a:rPr>
              <a:t>Data Protection for Research (via LEARN)</a:t>
            </a:r>
            <a:endParaRPr lang="en-GB" sz="1600" b="0" strike="noStrike" spc="-1">
              <a:latin typeface="Arial"/>
            </a:endParaRPr>
          </a:p>
          <a:p>
            <a:pPr marL="285840" indent="-285840">
              <a:lnSpc>
                <a:spcPct val="100000"/>
              </a:lnSpc>
              <a:spcBef>
                <a:spcPts val="799"/>
              </a:spcBef>
              <a:buClr>
                <a:srgbClr val="000000"/>
              </a:buClr>
              <a:buFont typeface="Arial"/>
              <a:buChar char="•"/>
            </a:pPr>
            <a:r>
              <a:rPr lang="en-GB" sz="1600" b="0" strike="noStrike" spc="-1">
                <a:solidFill>
                  <a:srgbClr val="000000"/>
                </a:solidFill>
                <a:latin typeface="Arial"/>
                <a:ea typeface="ＭＳ Ｐゴシック"/>
              </a:rPr>
              <a:t>Information Security Essentials (via LEARN)</a:t>
            </a:r>
            <a:endParaRPr lang="en-GB" sz="1600" b="0" strike="noStrike" spc="-1">
              <a:latin typeface="Arial"/>
            </a:endParaRPr>
          </a:p>
          <a:p>
            <a:pPr marL="285840" indent="-285840">
              <a:lnSpc>
                <a:spcPct val="100000"/>
              </a:lnSpc>
              <a:spcBef>
                <a:spcPts val="799"/>
              </a:spcBef>
              <a:buClr>
                <a:srgbClr val="000000"/>
              </a:buClr>
              <a:buFont typeface="Arial"/>
              <a:buChar char="•"/>
            </a:pPr>
            <a:r>
              <a:rPr lang="en-GB" sz="1600" b="0" strike="noStrike" spc="-1">
                <a:solidFill>
                  <a:srgbClr val="000000"/>
                </a:solidFill>
                <a:latin typeface="Arial"/>
                <a:ea typeface="ＭＳ Ｐゴシック"/>
              </a:rPr>
              <a:t>Equality and Diversity Essentials (via LEARN)</a:t>
            </a:r>
            <a:endParaRPr lang="en-GB" sz="1600" b="0" strike="noStrike" spc="-1">
              <a:latin typeface="Arial"/>
            </a:endParaRPr>
          </a:p>
          <a:p>
            <a:pPr marL="285840" indent="-285840">
              <a:lnSpc>
                <a:spcPct val="100000"/>
              </a:lnSpc>
              <a:spcBef>
                <a:spcPts val="799"/>
              </a:spcBef>
              <a:buClr>
                <a:srgbClr val="000000"/>
              </a:buClr>
              <a:buFont typeface="Arial"/>
              <a:buChar char="•"/>
            </a:pPr>
            <a:r>
              <a:rPr lang="en-GB" sz="1600" b="0" strike="noStrike" spc="-1">
                <a:solidFill>
                  <a:srgbClr val="000000"/>
                </a:solidFill>
                <a:latin typeface="Arial"/>
                <a:ea typeface="ＭＳ Ｐゴシック"/>
              </a:rPr>
              <a:t>Unconscious Bias (via LEARN)</a:t>
            </a:r>
            <a:endParaRPr lang="en-GB" sz="1600" b="0" strike="noStrike" spc="-1">
              <a:latin typeface="Arial"/>
            </a:endParaRPr>
          </a:p>
          <a:p>
            <a:pPr>
              <a:lnSpc>
                <a:spcPct val="100000"/>
              </a:lnSpc>
              <a:spcBef>
                <a:spcPts val="700"/>
              </a:spcBef>
              <a:buNone/>
            </a:pPr>
            <a:endParaRPr lang="en-GB" sz="1400" b="0" strike="noStrike" spc="-1">
              <a:latin typeface="Arial"/>
            </a:endParaRPr>
          </a:p>
          <a:p>
            <a:pPr>
              <a:lnSpc>
                <a:spcPct val="100000"/>
              </a:lnSpc>
              <a:spcBef>
                <a:spcPts val="700"/>
              </a:spcBef>
              <a:buNone/>
            </a:pPr>
            <a:r>
              <a:rPr lang="en-GB" sz="1400" b="1" strike="noStrike" spc="-1">
                <a:solidFill>
                  <a:srgbClr val="000000"/>
                </a:solidFill>
                <a:latin typeface="Arial"/>
                <a:ea typeface="ＭＳ Ｐゴシック"/>
              </a:rPr>
              <a:t>Research Ethics and Integrity </a:t>
            </a:r>
            <a:r>
              <a:rPr lang="en-GB" sz="1400" b="0" strike="noStrike" spc="-1">
                <a:solidFill>
                  <a:srgbClr val="000000"/>
                </a:solidFill>
                <a:latin typeface="Arial"/>
                <a:ea typeface="ＭＳ Ｐゴシック"/>
              </a:rPr>
              <a:t>– All students (especially those requiring ethics approval) should take the following IAD online course: </a:t>
            </a:r>
            <a:r>
              <a:rPr lang="en-GB" sz="1400" b="0" u="sng" strike="noStrike" spc="-1">
                <a:solidFill>
                  <a:srgbClr val="009999"/>
                </a:solidFill>
                <a:uFillTx/>
                <a:latin typeface="Arial"/>
                <a:ea typeface="ＭＳ Ｐゴシック"/>
                <a:hlinkClick r:id="rId3"/>
              </a:rPr>
              <a:t>Global </a:t>
            </a:r>
            <a:r>
              <a:rPr lang="en-GB" sz="1400" b="0" u="sng" strike="noStrike" spc="-1">
                <a:solidFill>
                  <a:srgbClr val="009999"/>
                </a:solidFill>
                <a:uFillTx/>
                <a:latin typeface="Arial"/>
                <a:ea typeface="ＭＳ Ｐゴシック"/>
                <a:hlinkClick r:id="rId3"/>
              </a:rPr>
              <a:t>Research Ethics and </a:t>
            </a:r>
            <a:r>
              <a:rPr lang="en-GB" sz="1400" b="0" u="sng" strike="noStrike" spc="-1">
                <a:solidFill>
                  <a:srgbClr val="009999"/>
                </a:solidFill>
                <a:uFillTx/>
                <a:latin typeface="Arial"/>
                <a:ea typeface="ＭＳ Ｐゴシック"/>
                <a:hlinkClick r:id="rId3"/>
              </a:rPr>
              <a:t>Integrity</a:t>
            </a:r>
            <a:endParaRPr lang="en-GB" sz="1400" b="0" strike="noStrike" spc="-1">
              <a:latin typeface="Arial"/>
            </a:endParaRPr>
          </a:p>
          <a:p>
            <a:pPr>
              <a:lnSpc>
                <a:spcPct val="100000"/>
              </a:lnSpc>
              <a:spcBef>
                <a:spcPts val="700"/>
              </a:spcBef>
              <a:buNone/>
            </a:pPr>
            <a:r>
              <a:rPr lang="en-GB" sz="1400" b="1" strike="noStrike" spc="-1">
                <a:solidFill>
                  <a:srgbClr val="000000"/>
                </a:solidFill>
                <a:latin typeface="Arial"/>
                <a:ea typeface="ＭＳ Ｐゴシック"/>
              </a:rPr>
              <a:t>Responsible Research and Innovation (RRI) </a:t>
            </a:r>
            <a:r>
              <a:rPr lang="en-GB" sz="1400" b="0" strike="noStrike" spc="-1">
                <a:solidFill>
                  <a:srgbClr val="000000"/>
                </a:solidFill>
                <a:latin typeface="Arial"/>
                <a:ea typeface="ＭＳ Ｐゴシック"/>
              </a:rPr>
              <a:t>aims to engage a broad range of stakeholders to discuss how science and technology can be used in the best possible way to not only contribute to solve today’s problems, but also create a world that will be desirable for future generations.</a:t>
            </a:r>
            <a:endParaRPr lang="en-GB" sz="1400" b="0" strike="noStrike" spc="-1">
              <a:latin typeface="Arial"/>
            </a:endParaRPr>
          </a:p>
          <a:p>
            <a:pPr marL="743040" lvl="1" indent="-285840">
              <a:lnSpc>
                <a:spcPct val="100000"/>
              </a:lnSpc>
              <a:spcBef>
                <a:spcPts val="700"/>
              </a:spcBef>
              <a:buClr>
                <a:srgbClr val="000000"/>
              </a:buClr>
              <a:buFont typeface="Arial"/>
              <a:buChar char="•"/>
            </a:pPr>
            <a:r>
              <a:rPr lang="en-GB" sz="1400" b="0" strike="noStrike" spc="-1">
                <a:solidFill>
                  <a:srgbClr val="000000"/>
                </a:solidFill>
                <a:latin typeface="Arial"/>
                <a:ea typeface="ＭＳ Ｐゴシック"/>
              </a:rPr>
              <a:t>RRI training is compulsory training requirement for anyone funded by a UKRI / EPSRC scholarship; speak with your supervisor about how you can incorporate RRI learning and knowledge into your PhD programme. </a:t>
            </a:r>
            <a:endParaRPr lang="en-GB" sz="1400" b="0" strike="noStrike" spc="-1">
              <a:latin typeface="Arial"/>
            </a:endParaRPr>
          </a:p>
          <a:p>
            <a:pPr marL="743040" lvl="1" indent="-285840">
              <a:lnSpc>
                <a:spcPct val="100000"/>
              </a:lnSpc>
              <a:spcBef>
                <a:spcPts val="700"/>
              </a:spcBef>
              <a:buClr>
                <a:srgbClr val="000000"/>
              </a:buClr>
              <a:buFont typeface="Arial"/>
              <a:buChar char="•"/>
            </a:pPr>
            <a:r>
              <a:rPr lang="en-GB" sz="1400" b="0" strike="noStrike" spc="-1">
                <a:solidFill>
                  <a:srgbClr val="000000"/>
                </a:solidFill>
                <a:latin typeface="Arial"/>
                <a:ea typeface="ＭＳ Ｐゴシック"/>
              </a:rPr>
              <a:t>ORBIT offer a short online course provides you with a general overview of RRI </a:t>
            </a:r>
            <a:endParaRPr lang="en-GB" sz="1400" b="0" strike="noStrike" spc="-1">
              <a:latin typeface="Arial"/>
            </a:endParaRPr>
          </a:p>
          <a:p>
            <a:pPr marL="743040" lvl="1" indent="-285840">
              <a:lnSpc>
                <a:spcPct val="100000"/>
              </a:lnSpc>
              <a:spcBef>
                <a:spcPts val="700"/>
              </a:spcBef>
              <a:buClr>
                <a:srgbClr val="000000"/>
              </a:buClr>
              <a:buFont typeface="Arial"/>
              <a:buChar char="•"/>
            </a:pPr>
            <a:r>
              <a:rPr lang="en-GB" sz="1400" b="0" u="sng" strike="noStrike" spc="-1">
                <a:solidFill>
                  <a:srgbClr val="009999"/>
                </a:solidFill>
                <a:uFillTx/>
                <a:latin typeface="Arial"/>
                <a:ea typeface="ＭＳ Ｐゴシック"/>
                <a:hlinkClick r:id="rId4"/>
              </a:rPr>
              <a:t>https</a:t>
            </a:r>
            <a:r>
              <a:rPr lang="en-GB" sz="1400" b="0" u="sng" strike="noStrike" spc="-1">
                <a:solidFill>
                  <a:srgbClr val="009999"/>
                </a:solidFill>
                <a:uFillTx/>
                <a:latin typeface="Arial"/>
                <a:ea typeface="ＭＳ Ｐゴシック"/>
                <a:hlinkClick r:id="rId4"/>
              </a:rPr>
              <a:t>://www.orbit-rri.org/courses/introduction-to-rri</a:t>
            </a:r>
            <a:r>
              <a:rPr lang="en-GB" sz="1400" b="0" u="sng" strike="noStrike" spc="-1">
                <a:solidFill>
                  <a:srgbClr val="009999"/>
                </a:solidFill>
                <a:uFillTx/>
                <a:latin typeface="Arial"/>
                <a:ea typeface="ＭＳ Ｐゴシック"/>
                <a:hlinkClick r:id="rId4"/>
              </a:rPr>
              <a:t>/</a:t>
            </a:r>
            <a:r>
              <a:rPr lang="en-GB" sz="1400" b="0" strike="noStrike" spc="-1">
                <a:solidFill>
                  <a:srgbClr val="000000"/>
                </a:solidFill>
                <a:latin typeface="Arial"/>
                <a:ea typeface="ＭＳ Ｐゴシック"/>
              </a:rPr>
              <a:t> </a:t>
            </a:r>
            <a:endParaRPr lang="en-GB" sz="14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82">
                                            <p:txEl>
                                              <p:pRg st="8" end="8"/>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82">
                                            <p:txEl>
                                              <p:pRg st="9" end="9"/>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8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PlaceHolder 1"/>
          <p:cNvSpPr>
            <a:spLocks noGrp="1"/>
          </p:cNvSpPr>
          <p:nvPr>
            <p:ph type="title"/>
          </p:nvPr>
        </p:nvSpPr>
        <p:spPr>
          <a:xfrm>
            <a:off x="425520" y="160200"/>
            <a:ext cx="7427520" cy="705960"/>
          </a:xfrm>
          <a:prstGeom prst="rect">
            <a:avLst/>
          </a:prstGeom>
          <a:noFill/>
          <a:ln w="9360">
            <a:noFill/>
          </a:ln>
        </p:spPr>
        <p:txBody>
          <a:bodyPr numCol="1" spcCol="0" anchor="ctr">
            <a:noAutofit/>
          </a:bodyPr>
          <a:lstStyle/>
          <a:p>
            <a:pPr>
              <a:lnSpc>
                <a:spcPct val="100000"/>
              </a:lnSpc>
              <a:buNone/>
            </a:pPr>
            <a:r>
              <a:rPr lang="en-GB" sz="2000" b="1" strike="noStrike" spc="-1">
                <a:solidFill>
                  <a:srgbClr val="000000"/>
                </a:solidFill>
                <a:latin typeface="Arial"/>
                <a:ea typeface="ＭＳ Ｐゴシック"/>
              </a:rPr>
              <a:t>Overview of the PhD programme</a:t>
            </a:r>
            <a:endParaRPr lang="en-US" sz="2000" b="0" strike="noStrike" spc="-1">
              <a:solidFill>
                <a:srgbClr val="000000"/>
              </a:solidFill>
              <a:latin typeface="Arial"/>
            </a:endParaRPr>
          </a:p>
        </p:txBody>
      </p:sp>
      <p:sp>
        <p:nvSpPr>
          <p:cNvPr id="84" name="PlaceHolder 2"/>
          <p:cNvSpPr>
            <a:spLocks noGrp="1"/>
          </p:cNvSpPr>
          <p:nvPr>
            <p:ph type="sldNum" idx="14"/>
          </p:nvPr>
        </p:nvSpPr>
        <p:spPr>
          <a:xfrm>
            <a:off x="6553080" y="6453360"/>
            <a:ext cx="2133360" cy="267840"/>
          </a:xfrm>
          <a:prstGeom prst="rect">
            <a:avLst/>
          </a:prstGeom>
          <a:noFill/>
          <a:ln w="9360">
            <a:noFill/>
          </a:ln>
        </p:spPr>
        <p:txBody>
          <a:bodyPr numCol="1" spcCol="0" anchor="t">
            <a:noAutofit/>
          </a:bodyPr>
          <a:lstStyle>
            <a:lvl1pPr algn="r">
              <a:lnSpc>
                <a:spcPct val="100000"/>
              </a:lnSpc>
              <a:buNone/>
              <a:defRPr lang="en-US" sz="900" b="0" strike="noStrike" spc="-1">
                <a:solidFill>
                  <a:srgbClr val="000000"/>
                </a:solidFill>
                <a:latin typeface="Verdana"/>
                <a:ea typeface="ＭＳ Ｐゴシック"/>
              </a:defRPr>
            </a:lvl1pPr>
          </a:lstStyle>
          <a:p>
            <a:pPr algn="r">
              <a:lnSpc>
                <a:spcPct val="100000"/>
              </a:lnSpc>
              <a:buNone/>
            </a:pPr>
            <a:fld id="{F6AEFEF9-5391-4287-B9D8-47F6E185EBE2}" type="slidenum">
              <a:rPr lang="en-US" sz="900" b="0" strike="noStrike" spc="-1">
                <a:solidFill>
                  <a:srgbClr val="000000"/>
                </a:solidFill>
                <a:latin typeface="Verdana"/>
                <a:ea typeface="ＭＳ Ｐゴシック"/>
              </a:rPr>
              <a:t>8</a:t>
            </a:fld>
            <a:endParaRPr lang="en-GB" sz="900" b="0" strike="noStrike" spc="-1">
              <a:latin typeface="Times New Roman"/>
            </a:endParaRPr>
          </a:p>
        </p:txBody>
      </p:sp>
      <p:sp>
        <p:nvSpPr>
          <p:cNvPr id="85" name="AutoShape 4"/>
          <p:cNvSpPr/>
          <p:nvPr/>
        </p:nvSpPr>
        <p:spPr>
          <a:xfrm>
            <a:off x="155520" y="-144360"/>
            <a:ext cx="304560" cy="304560"/>
          </a:xfrm>
          <a:prstGeom prst="rect">
            <a:avLst/>
          </a:prstGeom>
          <a:noFill/>
          <a:ln w="0">
            <a:noFill/>
          </a:ln>
        </p:spPr>
        <p:style>
          <a:lnRef idx="0">
            <a:scrgbClr r="0" g="0" b="0"/>
          </a:lnRef>
          <a:fillRef idx="0">
            <a:scrgbClr r="0" g="0" b="0"/>
          </a:fillRef>
          <a:effectRef idx="0">
            <a:scrgbClr r="0" g="0" b="0"/>
          </a:effectRef>
          <a:fontRef idx="minor"/>
        </p:style>
      </p:sp>
      <p:sp>
        <p:nvSpPr>
          <p:cNvPr id="86" name="Rectangle 5"/>
          <p:cNvSpPr/>
          <p:nvPr/>
        </p:nvSpPr>
        <p:spPr>
          <a:xfrm>
            <a:off x="415080" y="1171440"/>
            <a:ext cx="8260920" cy="506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901"/>
              </a:spcBef>
              <a:buNone/>
            </a:pPr>
            <a:r>
              <a:rPr lang="en-GB" sz="1800" b="1" strike="noStrike" spc="-1">
                <a:solidFill>
                  <a:srgbClr val="000000"/>
                </a:solidFill>
                <a:latin typeface="Arial"/>
                <a:ea typeface="ＭＳ Ｐゴシック"/>
              </a:rPr>
              <a:t>PhD Annual (Progress) Reviews (not optional!)</a:t>
            </a:r>
            <a:endParaRPr lang="en-GB" sz="1800" b="0" strike="noStrike" spc="-1">
              <a:latin typeface="Arial"/>
            </a:endParaRPr>
          </a:p>
          <a:p>
            <a:pPr>
              <a:lnSpc>
                <a:spcPct val="100000"/>
              </a:lnSpc>
              <a:spcBef>
                <a:spcPts val="799"/>
              </a:spcBef>
              <a:buNone/>
            </a:pPr>
            <a:r>
              <a:rPr lang="en-GB" sz="1600" b="0" strike="noStrike" spc="-1">
                <a:solidFill>
                  <a:srgbClr val="000000"/>
                </a:solidFill>
                <a:latin typeface="Arial"/>
                <a:ea typeface="ＭＳ Ｐゴシック"/>
              </a:rPr>
              <a:t>At the end of each year of study (months 9-12), you are required to complete an “Annual Progress Review”.</a:t>
            </a:r>
            <a:endParaRPr lang="en-GB" sz="1600" b="0" strike="noStrike" spc="-1">
              <a:latin typeface="Arial"/>
            </a:endParaRPr>
          </a:p>
          <a:p>
            <a:pPr marL="285840" indent="-285840">
              <a:lnSpc>
                <a:spcPct val="100000"/>
              </a:lnSpc>
              <a:spcBef>
                <a:spcPts val="799"/>
              </a:spcBef>
              <a:buClr>
                <a:srgbClr val="000000"/>
              </a:buClr>
              <a:buFont typeface="Arial"/>
              <a:buChar char="•"/>
            </a:pPr>
            <a:r>
              <a:rPr lang="en-GB" sz="1600" b="0" strike="noStrike" spc="-1">
                <a:solidFill>
                  <a:srgbClr val="000000"/>
                </a:solidFill>
                <a:latin typeface="Arial"/>
                <a:ea typeface="ＭＳ Ｐゴシック"/>
              </a:rPr>
              <a:t>Keeping on track with research can be challenging for students. Annual progression review meetings provide an opportunity to monitor and support students in maximising their chance of successfully completing on time. </a:t>
            </a:r>
            <a:endParaRPr lang="en-GB" sz="1600" b="0" strike="noStrike" spc="-1">
              <a:latin typeface="Arial"/>
            </a:endParaRPr>
          </a:p>
          <a:p>
            <a:pPr marL="285840" indent="-285840">
              <a:lnSpc>
                <a:spcPct val="100000"/>
              </a:lnSpc>
              <a:spcBef>
                <a:spcPts val="799"/>
              </a:spcBef>
              <a:buClr>
                <a:srgbClr val="000000"/>
              </a:buClr>
              <a:buFont typeface="Arial"/>
              <a:buChar char="•"/>
            </a:pPr>
            <a:r>
              <a:rPr lang="en-GB" sz="1600" b="0" strike="noStrike" spc="-1">
                <a:solidFill>
                  <a:srgbClr val="000000"/>
                </a:solidFill>
                <a:latin typeface="Arial"/>
                <a:ea typeface="ＭＳ Ｐゴシック"/>
              </a:rPr>
              <a:t>The annual review process is supported by an online system which students can access via the MyEd portal and staff via the EUCLID system.</a:t>
            </a:r>
            <a:endParaRPr lang="en-GB" sz="1600" b="0" strike="noStrike" spc="-1">
              <a:latin typeface="Arial"/>
            </a:endParaRPr>
          </a:p>
          <a:p>
            <a:pPr marL="285840" indent="-285840">
              <a:lnSpc>
                <a:spcPct val="100000"/>
              </a:lnSpc>
              <a:spcBef>
                <a:spcPts val="799"/>
              </a:spcBef>
              <a:buClr>
                <a:srgbClr val="000000"/>
              </a:buClr>
              <a:buFont typeface="Arial"/>
              <a:buChar char="•"/>
            </a:pPr>
            <a:r>
              <a:rPr lang="en-GB" sz="1600" b="0" strike="noStrike" spc="-1">
                <a:solidFill>
                  <a:srgbClr val="000000"/>
                </a:solidFill>
                <a:latin typeface="Arial"/>
                <a:ea typeface="ＭＳ Ｐゴシック"/>
              </a:rPr>
              <a:t>Students prepare a report (which includes a research plan) and submits it to supervisor</a:t>
            </a:r>
            <a:endParaRPr lang="en-GB" sz="1600" b="0" strike="noStrike" spc="-1">
              <a:latin typeface="Arial"/>
            </a:endParaRPr>
          </a:p>
          <a:p>
            <a:pPr marL="285840" indent="-285840">
              <a:lnSpc>
                <a:spcPct val="100000"/>
              </a:lnSpc>
              <a:spcBef>
                <a:spcPts val="799"/>
              </a:spcBef>
              <a:buClr>
                <a:srgbClr val="000000"/>
              </a:buClr>
              <a:buFont typeface="Arial"/>
              <a:buChar char="•"/>
            </a:pPr>
            <a:r>
              <a:rPr lang="en-GB" sz="1600" b="0" strike="noStrike" spc="-1">
                <a:solidFill>
                  <a:srgbClr val="000000"/>
                </a:solidFill>
                <a:latin typeface="Arial"/>
                <a:ea typeface="ＭＳ Ｐゴシック"/>
              </a:rPr>
              <a:t>Student meets with a review panel meeting (usually supervisor and two independent internal assessors); and oral presentation may be required</a:t>
            </a:r>
            <a:endParaRPr lang="en-GB" sz="1600" b="0" strike="noStrike" spc="-1">
              <a:latin typeface="Arial"/>
            </a:endParaRPr>
          </a:p>
          <a:p>
            <a:pPr marL="285840" indent="-285840">
              <a:lnSpc>
                <a:spcPct val="100000"/>
              </a:lnSpc>
              <a:spcBef>
                <a:spcPts val="799"/>
              </a:spcBef>
              <a:buClr>
                <a:srgbClr val="000000"/>
              </a:buClr>
              <a:buFont typeface="Arial"/>
              <a:buChar char="•"/>
            </a:pPr>
            <a:r>
              <a:rPr lang="en-GB" sz="1600" b="0" strike="noStrike" spc="-1">
                <a:solidFill>
                  <a:srgbClr val="000000"/>
                </a:solidFill>
                <a:latin typeface="Arial"/>
                <a:ea typeface="ＭＳ Ｐゴシック"/>
              </a:rPr>
              <a:t>The panel makes a progression decision and provides feedback to the student</a:t>
            </a:r>
            <a:endParaRPr lang="en-GB" sz="1600" b="0" strike="noStrike" spc="-1">
              <a:latin typeface="Arial"/>
            </a:endParaRPr>
          </a:p>
          <a:p>
            <a:pPr marL="285840" indent="-285840">
              <a:lnSpc>
                <a:spcPct val="100000"/>
              </a:lnSpc>
              <a:spcBef>
                <a:spcPts val="799"/>
              </a:spcBef>
              <a:buClr>
                <a:srgbClr val="000000"/>
              </a:buClr>
              <a:buFont typeface="Arial"/>
              <a:buChar char="•"/>
            </a:pPr>
            <a:r>
              <a:rPr lang="en-GB" sz="1600" b="0" strike="noStrike" spc="-1">
                <a:solidFill>
                  <a:srgbClr val="000000"/>
                </a:solidFill>
                <a:latin typeface="Arial"/>
                <a:ea typeface="ＭＳ Ｐゴシック"/>
              </a:rPr>
              <a:t>The DD-IGS reviews the report and outcome and confirms the progression decision </a:t>
            </a:r>
            <a:r>
              <a:rPr lang="en-GB" sz="1600" b="0" i="1" strike="noStrike" spc="-1">
                <a:solidFill>
                  <a:srgbClr val="000000"/>
                </a:solidFill>
                <a:latin typeface="Arial"/>
                <a:ea typeface="ＭＳ Ｐゴシック"/>
              </a:rPr>
              <a:t>(progress, repeat review, register for a lower degree, exclusion from stud</a:t>
            </a:r>
            <a:r>
              <a:rPr lang="en-GB" sz="1600" b="0" strike="noStrike" spc="-1">
                <a:solidFill>
                  <a:srgbClr val="000000"/>
                </a:solidFill>
                <a:latin typeface="Arial"/>
                <a:ea typeface="ＭＳ Ｐゴシック"/>
              </a:rPr>
              <a:t>y)</a:t>
            </a:r>
            <a:endParaRPr lang="en-GB" sz="1600" b="0" strike="noStrike" spc="-1">
              <a:latin typeface="Arial"/>
            </a:endParaRPr>
          </a:p>
          <a:p>
            <a:pPr marL="285840" indent="-285840">
              <a:lnSpc>
                <a:spcPct val="100000"/>
              </a:lnSpc>
              <a:spcBef>
                <a:spcPts val="799"/>
              </a:spcBef>
              <a:buClr>
                <a:srgbClr val="000000"/>
              </a:buClr>
              <a:buFont typeface="Arial"/>
              <a:buChar char="•"/>
            </a:pPr>
            <a:r>
              <a:rPr lang="en-GB" sz="1600" b="0" strike="noStrike" spc="-1">
                <a:solidFill>
                  <a:srgbClr val="000000"/>
                </a:solidFill>
                <a:latin typeface="Arial"/>
                <a:ea typeface="ＭＳ Ｐゴシック"/>
              </a:rPr>
              <a:t>If concerns are identified, additional support is put in place to help get back on track / resolve identified issues. </a:t>
            </a:r>
            <a:endParaRPr lang="en-GB" sz="16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8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8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8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86">
                                            <p:txEl>
                                              <p:pRg st="6" end="6"/>
                                            </p:txEl>
                                          </p:spTgt>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8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8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PlaceHolder 1"/>
          <p:cNvSpPr>
            <a:spLocks noGrp="1"/>
          </p:cNvSpPr>
          <p:nvPr>
            <p:ph type="title"/>
          </p:nvPr>
        </p:nvSpPr>
        <p:spPr>
          <a:xfrm>
            <a:off x="425520" y="160200"/>
            <a:ext cx="7427520" cy="705960"/>
          </a:xfrm>
          <a:prstGeom prst="rect">
            <a:avLst/>
          </a:prstGeom>
          <a:noFill/>
          <a:ln w="9360">
            <a:noFill/>
          </a:ln>
        </p:spPr>
        <p:txBody>
          <a:bodyPr numCol="1" spcCol="0" anchor="ctr">
            <a:noAutofit/>
          </a:bodyPr>
          <a:lstStyle/>
          <a:p>
            <a:pPr>
              <a:lnSpc>
                <a:spcPct val="100000"/>
              </a:lnSpc>
              <a:buNone/>
            </a:pPr>
            <a:r>
              <a:rPr lang="en-GB" sz="2000" b="1" strike="noStrike" spc="-1">
                <a:solidFill>
                  <a:srgbClr val="000000"/>
                </a:solidFill>
                <a:latin typeface="Arial"/>
                <a:ea typeface="ＭＳ Ｐゴシック"/>
              </a:rPr>
              <a:t>Overview of the PhD programme</a:t>
            </a:r>
            <a:endParaRPr lang="en-US" sz="2000" b="0" strike="noStrike" spc="-1">
              <a:solidFill>
                <a:srgbClr val="000000"/>
              </a:solidFill>
              <a:latin typeface="Arial"/>
            </a:endParaRPr>
          </a:p>
        </p:txBody>
      </p:sp>
      <p:sp>
        <p:nvSpPr>
          <p:cNvPr id="88" name="PlaceHolder 2"/>
          <p:cNvSpPr>
            <a:spLocks noGrp="1"/>
          </p:cNvSpPr>
          <p:nvPr>
            <p:ph type="sldNum" idx="15"/>
          </p:nvPr>
        </p:nvSpPr>
        <p:spPr>
          <a:xfrm>
            <a:off x="6553080" y="6453360"/>
            <a:ext cx="2133360" cy="267840"/>
          </a:xfrm>
          <a:prstGeom prst="rect">
            <a:avLst/>
          </a:prstGeom>
          <a:noFill/>
          <a:ln w="9360">
            <a:noFill/>
          </a:ln>
        </p:spPr>
        <p:txBody>
          <a:bodyPr numCol="1" spcCol="0" anchor="t">
            <a:noAutofit/>
          </a:bodyPr>
          <a:lstStyle>
            <a:lvl1pPr algn="r">
              <a:lnSpc>
                <a:spcPct val="100000"/>
              </a:lnSpc>
              <a:buNone/>
              <a:defRPr lang="en-US" sz="900" b="0" strike="noStrike" spc="-1">
                <a:solidFill>
                  <a:srgbClr val="000000"/>
                </a:solidFill>
                <a:latin typeface="Verdana"/>
                <a:ea typeface="ＭＳ Ｐゴシック"/>
              </a:defRPr>
            </a:lvl1pPr>
          </a:lstStyle>
          <a:p>
            <a:pPr algn="r">
              <a:lnSpc>
                <a:spcPct val="100000"/>
              </a:lnSpc>
              <a:buNone/>
            </a:pPr>
            <a:fld id="{7A586294-0AAD-46CB-B515-EA33F629F3E2}" type="slidenum">
              <a:rPr lang="en-US" sz="900" b="0" strike="noStrike" spc="-1">
                <a:solidFill>
                  <a:srgbClr val="000000"/>
                </a:solidFill>
                <a:latin typeface="Verdana"/>
                <a:ea typeface="ＭＳ Ｐゴシック"/>
              </a:rPr>
              <a:t>9</a:t>
            </a:fld>
            <a:endParaRPr lang="en-GB" sz="900" b="0" strike="noStrike" spc="-1">
              <a:latin typeface="Times New Roman"/>
            </a:endParaRPr>
          </a:p>
        </p:txBody>
      </p:sp>
      <p:sp>
        <p:nvSpPr>
          <p:cNvPr id="89" name="AutoShape 4"/>
          <p:cNvSpPr/>
          <p:nvPr/>
        </p:nvSpPr>
        <p:spPr>
          <a:xfrm>
            <a:off x="155520" y="-144360"/>
            <a:ext cx="304560" cy="304560"/>
          </a:xfrm>
          <a:prstGeom prst="rect">
            <a:avLst/>
          </a:prstGeom>
          <a:noFill/>
          <a:ln w="0">
            <a:noFill/>
          </a:ln>
        </p:spPr>
        <p:style>
          <a:lnRef idx="0">
            <a:scrgbClr r="0" g="0" b="0"/>
          </a:lnRef>
          <a:fillRef idx="0">
            <a:scrgbClr r="0" g="0" b="0"/>
          </a:fillRef>
          <a:effectRef idx="0">
            <a:scrgbClr r="0" g="0" b="0"/>
          </a:effectRef>
          <a:fontRef idx="minor"/>
        </p:style>
      </p:sp>
      <p:sp>
        <p:nvSpPr>
          <p:cNvPr id="90" name="Rectangle 5"/>
          <p:cNvSpPr/>
          <p:nvPr/>
        </p:nvSpPr>
        <p:spPr>
          <a:xfrm>
            <a:off x="415080" y="1171440"/>
            <a:ext cx="8260920" cy="5272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901"/>
              </a:spcBef>
              <a:buNone/>
            </a:pPr>
            <a:r>
              <a:rPr lang="en-GB" sz="1800" b="1" strike="noStrike" spc="-1">
                <a:solidFill>
                  <a:srgbClr val="000000"/>
                </a:solidFill>
                <a:latin typeface="Arial"/>
                <a:ea typeface="ＭＳ Ｐゴシック"/>
              </a:rPr>
              <a:t>Thesis submission and oral viva examination</a:t>
            </a:r>
            <a:endParaRPr lang="en-GB" sz="1800" b="0" strike="noStrike" spc="-1">
              <a:latin typeface="Arial"/>
            </a:endParaRPr>
          </a:p>
          <a:p>
            <a:pPr>
              <a:lnSpc>
                <a:spcPct val="100000"/>
              </a:lnSpc>
              <a:spcBef>
                <a:spcPts val="799"/>
              </a:spcBef>
              <a:buNone/>
            </a:pPr>
            <a:r>
              <a:rPr lang="en-GB" sz="1600" b="0" strike="noStrike" spc="-1">
                <a:solidFill>
                  <a:srgbClr val="000000"/>
                </a:solidFill>
                <a:latin typeface="Arial"/>
                <a:ea typeface="ＭＳ Ｐゴシック"/>
              </a:rPr>
              <a:t>At the end of your funded period, and no later than your maximum period of registration (4 years, full time) you are required to submit a PhD thesis and attend an oral examination with an internal and external examiner. </a:t>
            </a:r>
            <a:endParaRPr lang="en-GB" sz="1600" b="0" strike="noStrike" spc="-1">
              <a:latin typeface="Arial"/>
            </a:endParaRPr>
          </a:p>
          <a:p>
            <a:pPr marL="285840" indent="-285840">
              <a:lnSpc>
                <a:spcPct val="100000"/>
              </a:lnSpc>
              <a:spcBef>
                <a:spcPts val="799"/>
              </a:spcBef>
              <a:buClr>
                <a:srgbClr val="000000"/>
              </a:buClr>
              <a:buFont typeface="Arial"/>
              <a:buChar char="•"/>
            </a:pPr>
            <a:r>
              <a:rPr lang="en-GB" sz="1600" b="0" strike="noStrike" spc="-1">
                <a:solidFill>
                  <a:srgbClr val="000000"/>
                </a:solidFill>
                <a:latin typeface="Arial"/>
                <a:ea typeface="ＭＳ Ｐゴシック"/>
              </a:rPr>
              <a:t>Prepare for thesis submission early – it always takes longer than you think! </a:t>
            </a:r>
            <a:endParaRPr lang="en-GB" sz="1600" b="0" strike="noStrike" spc="-1">
              <a:latin typeface="Arial"/>
            </a:endParaRPr>
          </a:p>
          <a:p>
            <a:pPr marL="285840" indent="-285840">
              <a:lnSpc>
                <a:spcPct val="100000"/>
              </a:lnSpc>
              <a:spcBef>
                <a:spcPts val="799"/>
              </a:spcBef>
              <a:buClr>
                <a:srgbClr val="000000"/>
              </a:buClr>
              <a:buFont typeface="Arial"/>
              <a:buChar char="•"/>
            </a:pPr>
            <a:r>
              <a:rPr lang="en-GB" sz="1600" b="0" strike="noStrike" spc="-1">
                <a:solidFill>
                  <a:srgbClr val="000000"/>
                </a:solidFill>
                <a:latin typeface="Arial"/>
                <a:ea typeface="ＭＳ Ｐゴシック"/>
              </a:rPr>
              <a:t>Have early conversations with your supervisor about preferred/suitable internal and external examiners – you need to feel comfortable with the choices.</a:t>
            </a:r>
            <a:endParaRPr lang="en-GB" sz="1600" b="0" strike="noStrike" spc="-1">
              <a:latin typeface="Arial"/>
            </a:endParaRPr>
          </a:p>
          <a:p>
            <a:pPr marL="285840" indent="-285840">
              <a:lnSpc>
                <a:spcPct val="100000"/>
              </a:lnSpc>
              <a:spcBef>
                <a:spcPts val="799"/>
              </a:spcBef>
              <a:buClr>
                <a:srgbClr val="000000"/>
              </a:buClr>
              <a:buFont typeface="Arial"/>
              <a:buChar char="•"/>
            </a:pPr>
            <a:r>
              <a:rPr lang="en-GB" sz="1600" b="0" strike="noStrike" spc="-1">
                <a:solidFill>
                  <a:srgbClr val="000000"/>
                </a:solidFill>
                <a:latin typeface="Arial"/>
                <a:ea typeface="ＭＳ Ｐゴシック"/>
              </a:rPr>
              <a:t>Familiarise yourself with the  submission process and the assessment regulations</a:t>
            </a:r>
            <a:endParaRPr lang="en-GB" sz="1600" b="0" strike="noStrike" spc="-1">
              <a:latin typeface="Arial"/>
            </a:endParaRPr>
          </a:p>
          <a:p>
            <a:pPr marL="743040" lvl="1" indent="-285840">
              <a:lnSpc>
                <a:spcPct val="100000"/>
              </a:lnSpc>
              <a:spcBef>
                <a:spcPts val="799"/>
              </a:spcBef>
              <a:buClr>
                <a:srgbClr val="000000"/>
              </a:buClr>
              <a:buFont typeface="Arial"/>
              <a:buChar char="•"/>
            </a:pPr>
            <a:r>
              <a:rPr lang="en-GB" sz="1600" b="0" strike="noStrike" spc="-1">
                <a:solidFill>
                  <a:srgbClr val="000000"/>
                </a:solidFill>
                <a:latin typeface="Arial"/>
                <a:ea typeface="ＭＳ Ｐゴシック"/>
              </a:rPr>
              <a:t>Notice of Intention to Submit / thesis abstract</a:t>
            </a:r>
            <a:endParaRPr lang="en-GB" sz="1600" b="0" strike="noStrike" spc="-1">
              <a:latin typeface="Arial"/>
            </a:endParaRPr>
          </a:p>
          <a:p>
            <a:pPr marL="743040" lvl="1" indent="-285840">
              <a:lnSpc>
                <a:spcPct val="100000"/>
              </a:lnSpc>
              <a:spcBef>
                <a:spcPts val="799"/>
              </a:spcBef>
              <a:buClr>
                <a:srgbClr val="000000"/>
              </a:buClr>
              <a:buFont typeface="Arial"/>
              <a:buChar char="•"/>
            </a:pPr>
            <a:r>
              <a:rPr lang="en-GB" sz="1600" b="0" strike="noStrike" spc="-1">
                <a:solidFill>
                  <a:srgbClr val="000000"/>
                </a:solidFill>
                <a:latin typeface="Arial"/>
                <a:ea typeface="ＭＳ Ｐゴシック"/>
              </a:rPr>
              <a:t>Nomination of Examiners for approval</a:t>
            </a:r>
            <a:endParaRPr lang="en-GB" sz="1600" b="0" strike="noStrike" spc="-1">
              <a:latin typeface="Arial"/>
            </a:endParaRPr>
          </a:p>
          <a:p>
            <a:pPr marL="285840" indent="-285840">
              <a:lnSpc>
                <a:spcPct val="100000"/>
              </a:lnSpc>
              <a:spcBef>
                <a:spcPts val="799"/>
              </a:spcBef>
              <a:buClr>
                <a:srgbClr val="000000"/>
              </a:buClr>
              <a:buFont typeface="Arial"/>
              <a:buChar char="•"/>
            </a:pPr>
            <a:r>
              <a:rPr lang="en-GB" sz="1600" b="0" strike="noStrike" spc="-1">
                <a:solidFill>
                  <a:srgbClr val="000000"/>
                </a:solidFill>
                <a:latin typeface="Arial"/>
                <a:ea typeface="ＭＳ Ｐゴシック"/>
              </a:rPr>
              <a:t>Your internal examiner organises the date and chairs for the oral viva (unless a non-examining Chair is required)</a:t>
            </a:r>
            <a:endParaRPr lang="en-GB" sz="1600" b="0" strike="noStrike" spc="-1">
              <a:latin typeface="Arial"/>
            </a:endParaRPr>
          </a:p>
          <a:p>
            <a:pPr marL="285840" indent="-285840">
              <a:lnSpc>
                <a:spcPct val="100000"/>
              </a:lnSpc>
              <a:spcBef>
                <a:spcPts val="799"/>
              </a:spcBef>
              <a:buClr>
                <a:srgbClr val="000000"/>
              </a:buClr>
              <a:buFont typeface="Arial"/>
              <a:buChar char="•"/>
            </a:pPr>
            <a:r>
              <a:rPr lang="en-GB" sz="1600" b="0" strike="noStrike" spc="-1">
                <a:solidFill>
                  <a:srgbClr val="000000"/>
                </a:solidFill>
                <a:latin typeface="Arial"/>
                <a:ea typeface="ＭＳ Ｐゴシック"/>
              </a:rPr>
              <a:t>Plan how to prepare for the viva – mock vivas, Viva Survivor courses, speak to those who have been through the process etc</a:t>
            </a:r>
            <a:endParaRPr lang="en-GB" sz="1600" b="0" strike="noStrike" spc="-1">
              <a:latin typeface="Arial"/>
            </a:endParaRPr>
          </a:p>
          <a:p>
            <a:pPr marL="285840" indent="-285840">
              <a:lnSpc>
                <a:spcPct val="100000"/>
              </a:lnSpc>
              <a:spcBef>
                <a:spcPts val="799"/>
              </a:spcBef>
              <a:buClr>
                <a:srgbClr val="000000"/>
              </a:buClr>
              <a:buFont typeface="Arial"/>
              <a:buChar char="•"/>
            </a:pPr>
            <a:r>
              <a:rPr lang="en-GB" sz="1600" b="0" strike="noStrike" spc="-1">
                <a:solidFill>
                  <a:srgbClr val="000000"/>
                </a:solidFill>
                <a:latin typeface="Arial"/>
                <a:ea typeface="ＭＳ Ｐゴシック"/>
              </a:rPr>
              <a:t>Understand the potential outcomes of the examination (corrections often required, which takes additional time)</a:t>
            </a:r>
            <a:endParaRPr lang="en-GB" sz="1600" b="0" strike="noStrike" spc="-1">
              <a:latin typeface="Arial"/>
            </a:endParaRPr>
          </a:p>
          <a:p>
            <a:pPr>
              <a:lnSpc>
                <a:spcPct val="100000"/>
              </a:lnSpc>
              <a:spcBef>
                <a:spcPts val="799"/>
              </a:spcBef>
              <a:buNone/>
            </a:pPr>
            <a:endParaRPr lang="en-GB" sz="16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90">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9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90">
                                            <p:txEl>
                                              <p:pRg st="4" end="4"/>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90">
                                            <p:txEl>
                                              <p:pRg st="5" end="5"/>
                                            </p:txEl>
                                          </p:spTgt>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90">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90">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90">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9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2260</Words>
  <Application>Microsoft Office PowerPoint</Application>
  <PresentationFormat>On-screen Show (4:3)</PresentationFormat>
  <Paragraphs>223</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StarSymbol</vt:lpstr>
      <vt:lpstr>Symbol</vt:lpstr>
      <vt:lpstr>Times New Roman</vt:lpstr>
      <vt:lpstr>Verdana</vt:lpstr>
      <vt:lpstr>Wingdings</vt:lpstr>
      <vt:lpstr>Office Theme</vt:lpstr>
      <vt:lpstr>Overview of Informatics MScR and PhD programmes; student and supervisor role and responsibilities </vt:lpstr>
      <vt:lpstr>Code of Practice for Supervisors and Research Students</vt:lpstr>
      <vt:lpstr>Overview of the (non-CDT) MScR programme</vt:lpstr>
      <vt:lpstr>Overview of the (non-CDT) MScR programme</vt:lpstr>
      <vt:lpstr>Overview of the PhD programme</vt:lpstr>
      <vt:lpstr>Overview of the PhD programme</vt:lpstr>
      <vt:lpstr>Overview of the PhD programme</vt:lpstr>
      <vt:lpstr>Overview of the PhD programme</vt:lpstr>
      <vt:lpstr>Overview of the PhD programme</vt:lpstr>
      <vt:lpstr>Your role and responsibilities as a research student</vt:lpstr>
      <vt:lpstr>How to be an effective PGR student</vt:lpstr>
      <vt:lpstr>The role and responsibilities of your supervision team</vt:lpstr>
      <vt:lpstr>The supervisor / student relationship – how to manage your supervisor!</vt:lpstr>
      <vt:lpstr>Words of Wisdom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IGS Induction Jan 2021</dc:title>
  <dc:subject/>
  <dc:creator>Agapi Stylianidou</dc:creator>
  <dc:description/>
  <cp:lastModifiedBy>Agapi Stylianidou</cp:lastModifiedBy>
  <cp:revision>878</cp:revision>
  <dcterms:created xsi:type="dcterms:W3CDTF">2016-09-09T13:58:41Z</dcterms:created>
  <dcterms:modified xsi:type="dcterms:W3CDTF">2023-10-12T11:44:47Z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0x010100B3A1A6933F15124BB36BFBF738319E53</vt:lpwstr>
  </property>
  <property fmtid="{D5CDD505-2E9C-101B-9397-08002B2CF9AE}" pid="3" name="Notes">
    <vt:i4>14</vt:i4>
  </property>
  <property fmtid="{D5CDD505-2E9C-101B-9397-08002B2CF9AE}" pid="4" name="PresentationFormat">
    <vt:lpwstr>On-screen Show (4:3)</vt:lpwstr>
  </property>
  <property fmtid="{D5CDD505-2E9C-101B-9397-08002B2CF9AE}" pid="5" name="Slides">
    <vt:i4>14</vt:i4>
  </property>
</Properties>
</file>